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52" r:id="rId1"/>
  </p:sldMasterIdLst>
  <p:notesMasterIdLst>
    <p:notesMasterId r:id="rId34"/>
  </p:notesMasterIdLst>
  <p:sldIdLst>
    <p:sldId id="262" r:id="rId2"/>
    <p:sldId id="265" r:id="rId3"/>
    <p:sldId id="304" r:id="rId4"/>
    <p:sldId id="279" r:id="rId5"/>
    <p:sldId id="310" r:id="rId6"/>
    <p:sldId id="316" r:id="rId7"/>
    <p:sldId id="280" r:id="rId8"/>
    <p:sldId id="285" r:id="rId9"/>
    <p:sldId id="317" r:id="rId10"/>
    <p:sldId id="312" r:id="rId11"/>
    <p:sldId id="313" r:id="rId12"/>
    <p:sldId id="314" r:id="rId13"/>
    <p:sldId id="328" r:id="rId14"/>
    <p:sldId id="329" r:id="rId15"/>
    <p:sldId id="315" r:id="rId16"/>
    <p:sldId id="321" r:id="rId17"/>
    <p:sldId id="318" r:id="rId18"/>
    <p:sldId id="319" r:id="rId19"/>
    <p:sldId id="325" r:id="rId20"/>
    <p:sldId id="326" r:id="rId21"/>
    <p:sldId id="327" r:id="rId22"/>
    <p:sldId id="320" r:id="rId23"/>
    <p:sldId id="336" r:id="rId24"/>
    <p:sldId id="322" r:id="rId25"/>
    <p:sldId id="331" r:id="rId26"/>
    <p:sldId id="332" r:id="rId27"/>
    <p:sldId id="333" r:id="rId28"/>
    <p:sldId id="334" r:id="rId29"/>
    <p:sldId id="335" r:id="rId30"/>
    <p:sldId id="323" r:id="rId31"/>
    <p:sldId id="267" r:id="rId32"/>
    <p:sldId id="303" r:id="rId33"/>
  </p:sldIdLst>
  <p:sldSz cx="12192000" cy="6858000"/>
  <p:notesSz cx="6858000" cy="9144000"/>
  <p:embeddedFontLst>
    <p:embeddedFont>
      <p:font typeface="HY헤드라인M" panose="02030600000101010101" pitchFamily="18" charset="-127"/>
      <p:regular r:id="rId35"/>
    </p:embeddedFont>
    <p:embeddedFont>
      <p:font typeface="Bahnschrift" panose="020B0502040204020203" pitchFamily="34" charset="0"/>
      <p:regular r:id="rId36"/>
      <p:bold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함초롬돋움" panose="020B0604000101010101" pitchFamily="50" charset="-127"/>
      <p:regular r:id="rId44"/>
      <p:bold r:id="rId45"/>
    </p:embeddedFont>
  </p:embeddedFontLst>
  <p:custDataLst>
    <p:tags r:id="rId4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FF00"/>
    <a:srgbClr val="0054A8"/>
    <a:srgbClr val="FFFFFF"/>
    <a:srgbClr val="1B8DFF"/>
    <a:srgbClr val="1C5D9C"/>
    <a:srgbClr val="D686A1"/>
    <a:srgbClr val="E6E6E6"/>
    <a:srgbClr val="CDBF97"/>
    <a:srgbClr val="8D7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2" autoAdjust="0"/>
    <p:restoredTop sz="94660"/>
  </p:normalViewPr>
  <p:slideViewPr>
    <p:cSldViewPr snapToGrid="0">
      <p:cViewPr>
        <p:scale>
          <a:sx n="100" d="100"/>
          <a:sy n="100" d="100"/>
        </p:scale>
        <p:origin x="7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Group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4" name="Group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6" name="Group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Group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2D3F0-C525-4441-B55E-1BBA882B37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315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2D3F0-C525-4441-B55E-1BBA882B37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76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2D3F0-C525-4441-B55E-1BBA882B37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387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2D3F0-C525-4441-B55E-1BBA882B37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347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2D3F0-C525-4441-B55E-1BBA882B37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8790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90b1cc5095_0_1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90b1cc5095_0_1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2D3F0-C525-4441-B55E-1BBA882B37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632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90d647ffd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90d647ffd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90b1cc5095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90b1cc5095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2D3F0-C525-4441-B55E-1BBA882B37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213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2D3F0-C525-4441-B55E-1BBA882B37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330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2D3F0-C525-4441-B55E-1BBA882B37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97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31E77BC-AEAA-4BF8-95CB-C9D1E0499058}"/>
              </a:ext>
            </a:extLst>
          </p:cNvPr>
          <p:cNvGrpSpPr/>
          <p:nvPr userDrawn="1"/>
        </p:nvGrpSpPr>
        <p:grpSpPr>
          <a:xfrm>
            <a:off x="1" y="0"/>
            <a:ext cx="6591300" cy="6858000"/>
            <a:chOff x="-10401300" y="0"/>
            <a:chExt cx="7241311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1B14B7-EA51-4905-9CBE-66076CF88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298" y="0"/>
              <a:ext cx="7241309" cy="6858000"/>
            </a:xfrm>
            <a:prstGeom prst="rect">
              <a:avLst/>
            </a:prstGeom>
            <a:gradFill>
              <a:gsLst>
                <a:gs pos="0">
                  <a:schemeClr val="accent1">
                    <a:alpha val="14000"/>
                  </a:schemeClr>
                </a:gs>
                <a:gs pos="100000">
                  <a:schemeClr val="accent1">
                    <a:lumMod val="50000"/>
                    <a:alpha val="7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203200" dist="38100" dir="10800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15B310-53A8-472B-985F-A5684FF77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299" y="0"/>
              <a:ext cx="6631709" cy="6858000"/>
            </a:xfrm>
            <a:prstGeom prst="rect">
              <a:avLst/>
            </a:prstGeom>
            <a:gradFill>
              <a:gsLst>
                <a:gs pos="0">
                  <a:schemeClr val="accent1">
                    <a:alpha val="14000"/>
                  </a:schemeClr>
                </a:gs>
                <a:gs pos="100000">
                  <a:schemeClr val="accent1">
                    <a:lumMod val="50000"/>
                    <a:alpha val="7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203200" dist="38100" dir="10800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08700F-A63E-4040-A768-617770275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300" y="0"/>
              <a:ext cx="6003636" cy="6858000"/>
            </a:xfrm>
            <a:prstGeom prst="rect">
              <a:avLst/>
            </a:prstGeom>
            <a:gradFill>
              <a:gsLst>
                <a:gs pos="0">
                  <a:schemeClr val="accent1">
                    <a:alpha val="14000"/>
                  </a:schemeClr>
                </a:gs>
                <a:gs pos="100000">
                  <a:schemeClr val="accent1">
                    <a:lumMod val="50000"/>
                    <a:alpha val="7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203200" dist="38100" dir="10800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17170E-9ED4-420C-881C-B365FD627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300" y="0"/>
              <a:ext cx="5372100" cy="6858000"/>
            </a:xfrm>
            <a:prstGeom prst="rect">
              <a:avLst/>
            </a:prstGeom>
            <a:gradFill>
              <a:gsLst>
                <a:gs pos="0">
                  <a:schemeClr val="accent1">
                    <a:alpha val="8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15FD7158-A89F-4B54-9698-D406E868E08B}"/>
              </a:ext>
            </a:extLst>
          </p:cNvPr>
          <p:cNvSpPr/>
          <p:nvPr userDrawn="1"/>
        </p:nvSpPr>
        <p:spPr>
          <a:xfrm>
            <a:off x="552450" y="4958081"/>
            <a:ext cx="966339" cy="95785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01621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736B-997C-4119-969B-5F9836B6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B68F0B-60DC-4108-8D4F-C51774926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CF7CA-E447-493A-A1C1-60E4E3A9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F56AE-DD06-403B-9936-2327AA49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36DC1-DB7D-40CF-AEFD-5A2900D1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3680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E183B4-A968-4CAF-A723-B9A0D4A15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541942-0BF3-40A7-A54D-B426B1CF8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9D31B-0E1A-4A13-B931-B3A35E83C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ACD97-1282-4E80-8E28-0446CC575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91F8C-E60F-4ABF-AA9F-67EA2FF5B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4749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C1835-5E85-4305-A35D-AEC1A8E64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1" y="360589"/>
            <a:ext cx="11533333" cy="498598"/>
          </a:xfrm>
        </p:spPr>
        <p:txBody>
          <a:bodyPr wrap="square" lIns="0" tIns="0" rIns="0" bIns="0" anchor="t">
            <a:spAutoFit/>
          </a:bodyPr>
          <a:lstStyle>
            <a:lvl1pPr marL="0" algn="l" defTabSz="914400" rtl="0" eaLnBrk="1" latinLnBrk="0" hangingPunct="1"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98EF-FFB9-4A7D-89B0-B23E36742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1" y="1026428"/>
            <a:ext cx="11533333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241080-9A5B-4737-96DA-70155E6BD62D}"/>
              </a:ext>
            </a:extLst>
          </p:cNvPr>
          <p:cNvCxnSpPr>
            <a:cxnSpLocks/>
          </p:cNvCxnSpPr>
          <p:nvPr userDrawn="1"/>
        </p:nvCxnSpPr>
        <p:spPr>
          <a:xfrm flipH="1">
            <a:off x="708172" y="6315125"/>
            <a:ext cx="10918680" cy="0"/>
          </a:xfrm>
          <a:prstGeom prst="line">
            <a:avLst/>
          </a:prstGeom>
          <a:ln w="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9C67B9-15FA-4FF4-97CC-385F2529E652}"/>
              </a:ext>
            </a:extLst>
          </p:cNvPr>
          <p:cNvCxnSpPr>
            <a:cxnSpLocks/>
          </p:cNvCxnSpPr>
          <p:nvPr userDrawn="1"/>
        </p:nvCxnSpPr>
        <p:spPr>
          <a:xfrm flipH="1">
            <a:off x="11232965" y="6315125"/>
            <a:ext cx="39388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316B7768-374B-472D-A26A-F701695DE7F5}"/>
              </a:ext>
            </a:extLst>
          </p:cNvPr>
          <p:cNvSpPr/>
          <p:nvPr userDrawn="1"/>
        </p:nvSpPr>
        <p:spPr>
          <a:xfrm flipV="1">
            <a:off x="334962" y="-3"/>
            <a:ext cx="466475" cy="98427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16205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1EBD-0726-41DE-9CFD-B856D70C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EDE43-DF37-4354-B880-8AEE98EBD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A60AB-FC8A-4111-AC15-3111DDCA0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6E525-6C98-42EB-8C34-ED23CA266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072E-1375-4E97-AD67-DA8A4CCC0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1578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7C79F-66FF-4CEC-A19E-4F4595EA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1B1A2-C2E0-4691-BAE0-9468B5174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33EB0C-162B-4C3A-9E55-76D0041C7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1A556-48A5-4ACB-8E21-6174CD201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95EDC-1604-4A76-9AFD-02524714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DE367-5978-4BC8-BCC3-BEAD455AA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5825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A199C-F399-4709-993E-2DD88AE3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90875-0E9A-49E8-A451-36E178748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FF1C7-D3D8-4962-9D21-10DD9D70A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75136-BF26-41CF-9711-505870EBE8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ED4B1-C44D-4278-9642-AE238E57A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289AD0-B548-4DAF-92A4-D8091479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81F55A-343E-4C0C-9E63-09785DD5A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62A97D-09C1-460A-BEF9-66A10DBE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2285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A2BA-9B74-4448-A9CB-3B5962B79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C88902-68FF-4D6B-82E2-124D2BF91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7A152-93D1-4D7E-BE89-7B28781D9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9AC71-3FA4-448C-ABAE-4D593035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3909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8A7B95-FC8C-474E-87BE-57164CA2E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DFB747-D7FE-4478-85F3-53449788C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03AFA-CE59-4A07-B7C8-42DECCE5A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2412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F945-07AB-4B39-B83A-8BEA72E80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F24F7-FC3F-4BC3-8D40-24B2EF84B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4DB02-205B-41B7-AE7E-F01665671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EA1DA-0482-4CCC-BADB-D18300B4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B2AB8-53BD-4E58-A435-E8CBD6D70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4F464-7953-4B50-AD07-2D95B294A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3123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B50C6-4047-4D61-ADD3-5BC936030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8D7B1E-8CD6-44AE-8984-C2A83EE7EC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0CFF7-F25D-4B12-AB94-5524385CE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44AD6-C420-4290-95C4-4AD7681D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A99CA-234D-44B0-8F52-CB94BD5A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DC80E-DDBC-4890-B6A7-39A1A03C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2808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48102A-49F4-4565-8558-1C4E10AA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3EA60-4A2D-483D-BE36-417783CC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371E8-293B-4FB9-A36F-D70082C562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F815F-153C-4CD5-A7E1-CD9B13C5D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5BD15-A54A-4C9F-AD81-44E40782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BDD5C3D-5AD4-4925-991B-77ECAE0B5C6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8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con-icons.com/ko/download/118388/PNG/512/" TargetMode="External"/><Relationship Id="rId5" Type="http://schemas.microsoft.com/office/2007/relationships/hdphoto" Target="../media/hdphoto4.wdp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roup 21">
            <a:extLst>
              <a:ext uri="{FF2B5EF4-FFF2-40B4-BE49-F238E27FC236}">
                <a16:creationId xmlns:a16="http://schemas.microsoft.com/office/drawing/2014/main" id="{02C17CC9-43D6-470B-A5EA-0D5B52400B8E}"/>
              </a:ext>
            </a:extLst>
          </p:cNvPr>
          <p:cNvSpPr/>
          <p:nvPr/>
        </p:nvSpPr>
        <p:spPr>
          <a:xfrm>
            <a:off x="0" y="0"/>
            <a:ext cx="121919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996" y="795759"/>
            <a:ext cx="7462656" cy="5266481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4FA265D4-A9C5-40F5-AE0C-D668B3040094}"/>
              </a:ext>
            </a:extLst>
          </p:cNvPr>
          <p:cNvSpPr>
            <a:spLocks/>
          </p:cNvSpPr>
          <p:nvPr/>
        </p:nvSpPr>
        <p:spPr bwMode="auto">
          <a:xfrm>
            <a:off x="3" y="0"/>
            <a:ext cx="6591298" cy="6858000"/>
          </a:xfrm>
          <a:prstGeom prst="rect">
            <a:avLst/>
          </a:prstGeom>
          <a:solidFill>
            <a:srgbClr val="0054A8">
              <a:alpha val="50196"/>
            </a:srgbClr>
          </a:solidFill>
          <a:ln>
            <a:noFill/>
          </a:ln>
          <a:effectLst>
            <a:outerShdw blurRad="2032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753D949C-F501-43E3-AC84-6DC1FF99D437}"/>
              </a:ext>
            </a:extLst>
          </p:cNvPr>
          <p:cNvSpPr>
            <a:spLocks/>
          </p:cNvSpPr>
          <p:nvPr/>
        </p:nvSpPr>
        <p:spPr bwMode="auto">
          <a:xfrm>
            <a:off x="2" y="0"/>
            <a:ext cx="6036418" cy="6858000"/>
          </a:xfrm>
          <a:prstGeom prst="rect">
            <a:avLst/>
          </a:prstGeom>
          <a:solidFill>
            <a:srgbClr val="0054A8">
              <a:alpha val="60000"/>
            </a:srgbClr>
          </a:solidFill>
          <a:ln>
            <a:noFill/>
          </a:ln>
          <a:effectLst>
            <a:outerShdw blurRad="2032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29DC887-BC97-46E9-B5BE-7F9D80C52185}"/>
              </a:ext>
            </a:extLst>
          </p:cNvPr>
          <p:cNvSpPr>
            <a:spLocks/>
          </p:cNvSpPr>
          <p:nvPr/>
        </p:nvSpPr>
        <p:spPr bwMode="auto">
          <a:xfrm>
            <a:off x="1" y="0"/>
            <a:ext cx="5464724" cy="6858000"/>
          </a:xfrm>
          <a:prstGeom prst="rect">
            <a:avLst/>
          </a:prstGeom>
          <a:solidFill>
            <a:srgbClr val="0054A8">
              <a:alpha val="80000"/>
            </a:srgbClr>
          </a:solidFill>
          <a:ln>
            <a:noFill/>
          </a:ln>
          <a:effectLst>
            <a:outerShdw blurRad="2032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A2FB4870-F74B-47DF-B2F6-6B978BEB3E68}"/>
              </a:ext>
            </a:extLst>
          </p:cNvPr>
          <p:cNvSpPr>
            <a:spLocks/>
          </p:cNvSpPr>
          <p:nvPr/>
        </p:nvSpPr>
        <p:spPr bwMode="auto">
          <a:xfrm>
            <a:off x="1" y="0"/>
            <a:ext cx="4889877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: Top Corners Rounded 22">
            <a:extLst>
              <a:ext uri="{FF2B5EF4-FFF2-40B4-BE49-F238E27FC236}">
                <a16:creationId xmlns:a16="http://schemas.microsoft.com/office/drawing/2014/main" id="{1A95FF1E-A430-479B-8D0F-302920CF6312}"/>
              </a:ext>
            </a:extLst>
          </p:cNvPr>
          <p:cNvSpPr/>
          <p:nvPr/>
        </p:nvSpPr>
        <p:spPr>
          <a:xfrm rot="16200000">
            <a:off x="-26037" y="5096295"/>
            <a:ext cx="2254250" cy="10075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22235" y="5575299"/>
            <a:ext cx="2943984" cy="698501"/>
            <a:chOff x="1888653" y="4278686"/>
            <a:chExt cx="2943984" cy="698501"/>
          </a:xfrm>
        </p:grpSpPr>
        <p:sp>
          <p:nvSpPr>
            <p:cNvPr id="13" name="Google Shape;284;p32">
              <a:extLst>
                <a:ext uri="{FF2B5EF4-FFF2-40B4-BE49-F238E27FC236}">
                  <a16:creationId xmlns:a16="http://schemas.microsoft.com/office/drawing/2014/main" id="{EF98A706-7677-4E17-8069-11F55204B736}"/>
                </a:ext>
              </a:extLst>
            </p:cNvPr>
            <p:cNvSpPr/>
            <p:nvPr/>
          </p:nvSpPr>
          <p:spPr>
            <a:xfrm>
              <a:off x="1888653" y="4278686"/>
              <a:ext cx="2943984" cy="698501"/>
            </a:xfrm>
            <a:custGeom>
              <a:avLst/>
              <a:gdLst/>
              <a:ahLst/>
              <a:cxnLst/>
              <a:rect l="l" t="t" r="r" b="b"/>
              <a:pathLst>
                <a:path w="31856" h="8724" extrusionOk="0">
                  <a:moveTo>
                    <a:pt x="1" y="0"/>
                  </a:moveTo>
                  <a:lnTo>
                    <a:pt x="1" y="8724"/>
                  </a:lnTo>
                  <a:lnTo>
                    <a:pt x="31855" y="8724"/>
                  </a:lnTo>
                  <a:lnTo>
                    <a:pt x="318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Arial"/>
              </a:endParaRP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EB1FDEF6-1A90-4814-A878-D306B5B0E70C}"/>
                </a:ext>
              </a:extLst>
            </p:cNvPr>
            <p:cNvSpPr txBox="1">
              <a:spLocks/>
            </p:cNvSpPr>
            <p:nvPr/>
          </p:nvSpPr>
          <p:spPr>
            <a:xfrm>
              <a:off x="2214247" y="4547053"/>
              <a:ext cx="2227905" cy="1938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JSP PROJECT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5" name="Group 14">
            <a:extLst>
              <a:ext uri="{FF2B5EF4-FFF2-40B4-BE49-F238E27FC236}">
                <a16:creationId xmlns:a16="http://schemas.microsoft.com/office/drawing/2014/main" id="{59953050-895E-42CB-A421-AE314C086769}"/>
              </a:ext>
            </a:extLst>
          </p:cNvPr>
          <p:cNvSpPr txBox="1"/>
          <p:nvPr/>
        </p:nvSpPr>
        <p:spPr>
          <a:xfrm>
            <a:off x="767959" y="865145"/>
            <a:ext cx="64872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spc="-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JSP_MVC2 </a:t>
            </a:r>
          </a:p>
          <a:p>
            <a:r>
              <a:rPr lang="ko-KR" altLang="en-US" sz="8800" b="1" spc="-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 게시판</a:t>
            </a:r>
            <a:endParaRPr lang="en-US" altLang="zh-CN" sz="8800" b="1" spc="-3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6FC6826-E30C-468B-9296-56B25689027D}"/>
              </a:ext>
            </a:extLst>
          </p:cNvPr>
          <p:cNvSpPr txBox="1"/>
          <p:nvPr/>
        </p:nvSpPr>
        <p:spPr>
          <a:xfrm>
            <a:off x="1367623" y="3975457"/>
            <a:ext cx="2810448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2000" b="1" kern="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4</a:t>
            </a:r>
            <a:r>
              <a:rPr lang="ko-KR" altLang="en-US" sz="2000" b="1" kern="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조</a:t>
            </a:r>
            <a:endParaRPr lang="en-US" altLang="ko-KR" sz="2000" b="1" kern="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b="1" kern="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김동원</a:t>
            </a:r>
            <a:endParaRPr lang="en-US" altLang="ko-KR" sz="2000" b="1" kern="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b="1" kern="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김봄비</a:t>
            </a:r>
            <a:endParaRPr lang="en-US" altLang="ko-KR" sz="2000" b="1" kern="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b="1" kern="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문희인</a:t>
            </a:r>
            <a:endParaRPr lang="en-US" altLang="ko-KR" sz="2000" b="1" kern="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b="1" kern="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한현지</a:t>
            </a:r>
            <a:endParaRPr lang="en-US" altLang="zh-CN" sz="2000" b="1" kern="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402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  <p:sndAc>
          <p:stSnd>
            <p:snd r:embed="rId3" name="click.wav"/>
          </p:stSnd>
        </p:sndAc>
      </p:transition>
    </mc:Choice>
    <mc:Fallback xmlns="">
      <p:transition spd="med">
        <p:fade/>
        <p:sndAc>
          <p:stSnd>
            <p:snd r:embed="rId6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10</a:t>
            </a:fld>
            <a:endParaRPr 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06335" y="214319"/>
            <a:ext cx="3284763" cy="601989"/>
            <a:chOff x="306335" y="214319"/>
            <a:chExt cx="3284763" cy="601989"/>
          </a:xfrm>
        </p:grpSpPr>
        <p:sp>
          <p:nvSpPr>
            <p:cNvPr id="11" name="Google Shape;284;p32">
              <a:extLst>
                <a:ext uri="{FF2B5EF4-FFF2-40B4-BE49-F238E27FC236}">
                  <a16:creationId xmlns:a16="http://schemas.microsoft.com/office/drawing/2014/main" id="{8137FC8B-611F-447E-B96D-B9834EE10F91}"/>
                </a:ext>
              </a:extLst>
            </p:cNvPr>
            <p:cNvSpPr/>
            <p:nvPr/>
          </p:nvSpPr>
          <p:spPr>
            <a:xfrm>
              <a:off x="306335" y="214319"/>
              <a:ext cx="3284763" cy="601989"/>
            </a:xfrm>
            <a:prstGeom prst="roundRect">
              <a:avLst/>
            </a:prstGeom>
            <a:solidFill>
              <a:srgbClr val="005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3DB46EE5-927B-44CF-9FDE-005BC2AFE4D5}"/>
                </a:ext>
              </a:extLst>
            </p:cNvPr>
            <p:cNvSpPr txBox="1">
              <a:spLocks/>
            </p:cNvSpPr>
            <p:nvPr/>
          </p:nvSpPr>
          <p:spPr>
            <a:xfrm>
              <a:off x="493989" y="316435"/>
              <a:ext cx="2980732" cy="3877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요구사항명세표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128730"/>
              </p:ext>
            </p:extLst>
          </p:nvPr>
        </p:nvGraphicFramePr>
        <p:xfrm>
          <a:off x="306335" y="918425"/>
          <a:ext cx="11484612" cy="5693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44">
                  <a:extLst>
                    <a:ext uri="{9D8B030D-6E8A-4147-A177-3AD203B41FA5}">
                      <a16:colId xmlns:a16="http://schemas.microsoft.com/office/drawing/2014/main" val="1815251494"/>
                    </a:ext>
                  </a:extLst>
                </a:gridCol>
                <a:gridCol w="1973179">
                  <a:extLst>
                    <a:ext uri="{9D8B030D-6E8A-4147-A177-3AD203B41FA5}">
                      <a16:colId xmlns:a16="http://schemas.microsoft.com/office/drawing/2014/main" val="1558687478"/>
                    </a:ext>
                  </a:extLst>
                </a:gridCol>
                <a:gridCol w="8454189">
                  <a:extLst>
                    <a:ext uri="{9D8B030D-6E8A-4147-A177-3AD203B41FA5}">
                      <a16:colId xmlns:a16="http://schemas.microsoft.com/office/drawing/2014/main" val="1314165592"/>
                    </a:ext>
                  </a:extLst>
                </a:gridCol>
              </a:tblGrid>
              <a:tr h="542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상세내용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337089"/>
                  </a:ext>
                </a:extLst>
              </a:tr>
              <a:tr h="542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홈화면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게시판으로 들어갈 수 있는 메인 화면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858692"/>
                  </a:ext>
                </a:extLst>
              </a:tr>
              <a:tr h="542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없이 들어 갈 수 있는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게시글목록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064013"/>
                  </a:ext>
                </a:extLst>
              </a:tr>
              <a:tr h="542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저장된 회원만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로그인이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가능한 로그인 화면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0296355"/>
                  </a:ext>
                </a:extLst>
              </a:tr>
              <a:tr h="542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데이터베이스와 연동 회원 추가 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Oracle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에도 데이터 저장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564080"/>
                  </a:ext>
                </a:extLst>
              </a:tr>
              <a:tr h="542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글을 추가 가능 하며 사진첨부가능 저장하기를 누르면 새 글 업로드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19471"/>
                  </a:ext>
                </a:extLst>
              </a:tr>
              <a:tr h="677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답글달기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답글 쓰기가 가능하며 사진첨부가능 답글을 썼을 경우 제목이 들여쓰기로 구현 저장하기를 누르면 답변 업로드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074364"/>
                  </a:ext>
                </a:extLst>
              </a:tr>
              <a:tr h="542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삭제하기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글을 누르고 삭제하기를 누르면 글이 삭제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960633"/>
                  </a:ext>
                </a:extLst>
              </a:tr>
              <a:tr h="542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글화면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답글화면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첨부</a:t>
                      </a:r>
                      <a:r>
                        <a:rPr lang="en-US" altLang="ko-KR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기능 구현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412749"/>
                  </a:ext>
                </a:extLst>
              </a:tr>
              <a:tr h="677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하단 페이지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하단 부분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Next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누르면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이상 볼 수 있게 구현</a:t>
                      </a:r>
                      <a:endParaRPr lang="en-US" altLang="ko-KR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누르면 이전으로 전환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22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49227"/>
      </p:ext>
    </p:extLst>
  </p:cSld>
  <p:clrMapOvr>
    <a:masterClrMapping/>
  </p:clrMapOvr>
  <p:transition spd="slow">
    <p:push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11</a:t>
            </a:fld>
            <a:endParaRPr 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06335" y="214319"/>
            <a:ext cx="3284763" cy="601989"/>
            <a:chOff x="306335" y="214319"/>
            <a:chExt cx="3284763" cy="601989"/>
          </a:xfrm>
        </p:grpSpPr>
        <p:sp>
          <p:nvSpPr>
            <p:cNvPr id="11" name="Google Shape;284;p32">
              <a:extLst>
                <a:ext uri="{FF2B5EF4-FFF2-40B4-BE49-F238E27FC236}">
                  <a16:creationId xmlns:a16="http://schemas.microsoft.com/office/drawing/2014/main" id="{8137FC8B-611F-447E-B96D-B9834EE10F91}"/>
                </a:ext>
              </a:extLst>
            </p:cNvPr>
            <p:cNvSpPr/>
            <p:nvPr/>
          </p:nvSpPr>
          <p:spPr>
            <a:xfrm>
              <a:off x="306335" y="214319"/>
              <a:ext cx="3284763" cy="601989"/>
            </a:xfrm>
            <a:prstGeom prst="roundRect">
              <a:avLst/>
            </a:prstGeom>
            <a:solidFill>
              <a:srgbClr val="005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3DB46EE5-927B-44CF-9FDE-005BC2AFE4D5}"/>
                </a:ext>
              </a:extLst>
            </p:cNvPr>
            <p:cNvSpPr txBox="1">
              <a:spLocks/>
            </p:cNvSpPr>
            <p:nvPr/>
          </p:nvSpPr>
          <p:spPr>
            <a:xfrm>
              <a:off x="493989" y="316435"/>
              <a:ext cx="2980732" cy="3877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유스케이스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23" y="1081640"/>
            <a:ext cx="7208772" cy="52747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1860"/>
      </p:ext>
    </p:extLst>
  </p:cSld>
  <p:clrMapOvr>
    <a:masterClrMapping/>
  </p:clrMapOvr>
  <p:transition spd="slow">
    <p:push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12</a:t>
            </a:fld>
            <a:endParaRPr 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06335" y="214319"/>
            <a:ext cx="3284763" cy="601989"/>
            <a:chOff x="306335" y="214319"/>
            <a:chExt cx="3284763" cy="601989"/>
          </a:xfrm>
        </p:grpSpPr>
        <p:sp>
          <p:nvSpPr>
            <p:cNvPr id="5" name="Google Shape;284;p32">
              <a:extLst>
                <a:ext uri="{FF2B5EF4-FFF2-40B4-BE49-F238E27FC236}">
                  <a16:creationId xmlns:a16="http://schemas.microsoft.com/office/drawing/2014/main" id="{8137FC8B-611F-447E-B96D-B9834EE10F91}"/>
                </a:ext>
              </a:extLst>
            </p:cNvPr>
            <p:cNvSpPr/>
            <p:nvPr/>
          </p:nvSpPr>
          <p:spPr>
            <a:xfrm>
              <a:off x="306335" y="214319"/>
              <a:ext cx="3284763" cy="601989"/>
            </a:xfrm>
            <a:prstGeom prst="roundRect">
              <a:avLst/>
            </a:prstGeom>
            <a:solidFill>
              <a:srgbClr val="005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DB46EE5-927B-44CF-9FDE-005BC2AFE4D5}"/>
                </a:ext>
              </a:extLst>
            </p:cNvPr>
            <p:cNvSpPr txBox="1">
              <a:spLocks/>
            </p:cNvSpPr>
            <p:nvPr/>
          </p:nvSpPr>
          <p:spPr>
            <a:xfrm>
              <a:off x="493989" y="316435"/>
              <a:ext cx="2980732" cy="3877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클래스 다이어그램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76" y="1014095"/>
            <a:ext cx="7501812" cy="540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2123377"/>
      </p:ext>
    </p:extLst>
  </p:cSld>
  <p:clrMapOvr>
    <a:masterClrMapping/>
  </p:clrMapOvr>
  <p:transition spd="slow">
    <p:push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49" y="5504747"/>
            <a:ext cx="1469466" cy="1058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0" name="그룹 9"/>
          <p:cNvGrpSpPr/>
          <p:nvPr/>
        </p:nvGrpSpPr>
        <p:grpSpPr>
          <a:xfrm>
            <a:off x="306335" y="214319"/>
            <a:ext cx="3284763" cy="601989"/>
            <a:chOff x="306335" y="214319"/>
            <a:chExt cx="3284763" cy="601989"/>
          </a:xfrm>
        </p:grpSpPr>
        <p:sp>
          <p:nvSpPr>
            <p:cNvPr id="5" name="Google Shape;284;p32">
              <a:extLst>
                <a:ext uri="{FF2B5EF4-FFF2-40B4-BE49-F238E27FC236}">
                  <a16:creationId xmlns:a16="http://schemas.microsoft.com/office/drawing/2014/main" id="{8137FC8B-611F-447E-B96D-B9834EE10F91}"/>
                </a:ext>
              </a:extLst>
            </p:cNvPr>
            <p:cNvSpPr/>
            <p:nvPr/>
          </p:nvSpPr>
          <p:spPr>
            <a:xfrm>
              <a:off x="306335" y="214319"/>
              <a:ext cx="3284763" cy="601989"/>
            </a:xfrm>
            <a:prstGeom prst="roundRect">
              <a:avLst/>
            </a:prstGeom>
            <a:solidFill>
              <a:srgbClr val="005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b="1" dirty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Arial"/>
              </a:endParaRP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DB46EE5-927B-44CF-9FDE-005BC2AFE4D5}"/>
                </a:ext>
              </a:extLst>
            </p:cNvPr>
            <p:cNvSpPr txBox="1">
              <a:spLocks/>
            </p:cNvSpPr>
            <p:nvPr/>
          </p:nvSpPr>
          <p:spPr>
            <a:xfrm>
              <a:off x="493989" y="316435"/>
              <a:ext cx="2980732" cy="3877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클래스 다이어그램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54"/>
          <a:stretch/>
        </p:blipFill>
        <p:spPr>
          <a:xfrm>
            <a:off x="545720" y="1121835"/>
            <a:ext cx="11100412" cy="40991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모서리가 둥근 직사각형 3"/>
          <p:cNvSpPr/>
          <p:nvPr/>
        </p:nvSpPr>
        <p:spPr>
          <a:xfrm>
            <a:off x="10276149" y="5541390"/>
            <a:ext cx="1469466" cy="495490"/>
          </a:xfrm>
          <a:prstGeom prst="round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596719"/>
      </p:ext>
    </p:extLst>
  </p:cSld>
  <p:clrMapOvr>
    <a:masterClrMapping/>
  </p:clrMapOvr>
  <p:transition spd="slow">
    <p:push dir="u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14</a:t>
            </a:fld>
            <a:endParaRPr 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06335" y="214319"/>
            <a:ext cx="3284763" cy="601989"/>
            <a:chOff x="306335" y="214319"/>
            <a:chExt cx="3284763" cy="601989"/>
          </a:xfrm>
        </p:grpSpPr>
        <p:sp>
          <p:nvSpPr>
            <p:cNvPr id="5" name="Google Shape;284;p32">
              <a:extLst>
                <a:ext uri="{FF2B5EF4-FFF2-40B4-BE49-F238E27FC236}">
                  <a16:creationId xmlns:a16="http://schemas.microsoft.com/office/drawing/2014/main" id="{8137FC8B-611F-447E-B96D-B9834EE10F91}"/>
                </a:ext>
              </a:extLst>
            </p:cNvPr>
            <p:cNvSpPr/>
            <p:nvPr/>
          </p:nvSpPr>
          <p:spPr>
            <a:xfrm>
              <a:off x="306335" y="214319"/>
              <a:ext cx="3284763" cy="601989"/>
            </a:xfrm>
            <a:prstGeom prst="roundRect">
              <a:avLst/>
            </a:prstGeom>
            <a:solidFill>
              <a:srgbClr val="005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DB46EE5-927B-44CF-9FDE-005BC2AFE4D5}"/>
                </a:ext>
              </a:extLst>
            </p:cNvPr>
            <p:cNvSpPr txBox="1">
              <a:spLocks/>
            </p:cNvSpPr>
            <p:nvPr/>
          </p:nvSpPr>
          <p:spPr>
            <a:xfrm>
              <a:off x="493989" y="316435"/>
              <a:ext cx="2980732" cy="3877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클래스 다이어그램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98"/>
          <a:stretch/>
        </p:blipFill>
        <p:spPr>
          <a:xfrm>
            <a:off x="414731" y="1200482"/>
            <a:ext cx="11330884" cy="4017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49" y="5283375"/>
            <a:ext cx="1469466" cy="1058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모서리가 둥근 직사각형 7"/>
          <p:cNvSpPr/>
          <p:nvPr/>
        </p:nvSpPr>
        <p:spPr>
          <a:xfrm>
            <a:off x="10276149" y="5860860"/>
            <a:ext cx="1469466" cy="495490"/>
          </a:xfrm>
          <a:prstGeom prst="round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856974"/>
      </p:ext>
    </p:extLst>
  </p:cSld>
  <p:clrMapOvr>
    <a:masterClrMapping/>
  </p:clrMapOvr>
  <p:transition spd="slow">
    <p:push dir="u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15</a:t>
            </a:fld>
            <a:endParaRPr 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06335" y="214319"/>
            <a:ext cx="3284763" cy="601989"/>
            <a:chOff x="306335" y="214319"/>
            <a:chExt cx="3284763" cy="601989"/>
          </a:xfrm>
        </p:grpSpPr>
        <p:sp>
          <p:nvSpPr>
            <p:cNvPr id="11" name="Google Shape;284;p32">
              <a:extLst>
                <a:ext uri="{FF2B5EF4-FFF2-40B4-BE49-F238E27FC236}">
                  <a16:creationId xmlns:a16="http://schemas.microsoft.com/office/drawing/2014/main" id="{8137FC8B-611F-447E-B96D-B9834EE10F91}"/>
                </a:ext>
              </a:extLst>
            </p:cNvPr>
            <p:cNvSpPr/>
            <p:nvPr/>
          </p:nvSpPr>
          <p:spPr>
            <a:xfrm>
              <a:off x="306335" y="214319"/>
              <a:ext cx="3284763" cy="601989"/>
            </a:xfrm>
            <a:prstGeom prst="roundRect">
              <a:avLst/>
            </a:prstGeom>
            <a:solidFill>
              <a:srgbClr val="005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3DB46EE5-927B-44CF-9FDE-005BC2AFE4D5}"/>
                </a:ext>
              </a:extLst>
            </p:cNvPr>
            <p:cNvSpPr txBox="1">
              <a:spLocks/>
            </p:cNvSpPr>
            <p:nvPr/>
          </p:nvSpPr>
          <p:spPr>
            <a:xfrm>
              <a:off x="493989" y="316435"/>
              <a:ext cx="2980732" cy="3877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시퀀스</a:t>
              </a:r>
              <a:r>
                <a:rPr kumimoji="0" lang="ko-KR" altLang="en-US" sz="2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다이어그램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524" y="990144"/>
            <a:ext cx="8365288" cy="54720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5859904"/>
      </p:ext>
    </p:extLst>
  </p:cSld>
  <p:clrMapOvr>
    <a:masterClrMapping/>
  </p:clrMapOvr>
  <p:transition spd="slow">
    <p:push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9680"/>
            <a:ext cx="8704055" cy="467359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1CE47C-9DA9-4D60-B81A-335EA269AA6F}"/>
              </a:ext>
            </a:extLst>
          </p:cNvPr>
          <p:cNvGrpSpPr/>
          <p:nvPr/>
        </p:nvGrpSpPr>
        <p:grpSpPr>
          <a:xfrm flipH="1">
            <a:off x="5243252" y="1249680"/>
            <a:ext cx="6948747" cy="4673600"/>
            <a:chOff x="-10401300" y="0"/>
            <a:chExt cx="7241311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61162D-4FDD-43C8-8CB9-5A10B4E7C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298" y="0"/>
              <a:ext cx="7241309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  <a:alpha val="50196"/>
              </a:schemeClr>
            </a:solidFill>
            <a:ln>
              <a:noFill/>
            </a:ln>
            <a:effectLst>
              <a:outerShdw blurRad="203200" dist="38100" dir="10800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E7B57C-A955-482E-92E2-2BDC1CDCC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299" y="0"/>
              <a:ext cx="6631709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  <a:alpha val="60000"/>
              </a:schemeClr>
            </a:solidFill>
            <a:ln>
              <a:noFill/>
            </a:ln>
            <a:effectLst>
              <a:outerShdw blurRad="203200" dist="38100" dir="10800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9CEE99-A9E0-41E4-B2B1-919D355D8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300" y="0"/>
              <a:ext cx="6003636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  <a:alpha val="80000"/>
              </a:schemeClr>
            </a:solidFill>
            <a:ln>
              <a:noFill/>
            </a:ln>
            <a:effectLst>
              <a:outerShdw blurRad="203200" dist="38100" dir="10800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E13EC5-E17B-4394-BB5E-C12D2E77D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300" y="0"/>
              <a:ext cx="5372100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Group 22">
            <a:extLst>
              <a:ext uri="{FF2B5EF4-FFF2-40B4-BE49-F238E27FC236}">
                <a16:creationId xmlns:a16="http://schemas.microsoft.com/office/drawing/2014/main" id="{D957A0A4-D4EA-41FD-82CD-DD17AE604CC4}"/>
              </a:ext>
            </a:extLst>
          </p:cNvPr>
          <p:cNvSpPr txBox="1"/>
          <p:nvPr/>
        </p:nvSpPr>
        <p:spPr>
          <a:xfrm>
            <a:off x="6369829" y="1582877"/>
            <a:ext cx="4889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Bahnschrift" panose="020B0502040204020203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Part </a:t>
            </a:r>
            <a:r>
              <a:rPr lang="en-US" altLang="zh-CN" sz="7200" b="1" dirty="0" smtClean="0">
                <a:solidFill>
                  <a:schemeClr val="bg1"/>
                </a:solidFill>
                <a:latin typeface="Bahnschrift" panose="020B0502040204020203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four</a:t>
            </a:r>
            <a:endParaRPr lang="en-US" altLang="zh-CN" sz="7200" b="1" dirty="0">
              <a:solidFill>
                <a:schemeClr val="bg1"/>
              </a:solidFill>
              <a:latin typeface="Bahnschrift" panose="020B0502040204020203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7" name="Group…">
            <a:extLst>
              <a:ext uri="{FF2B5EF4-FFF2-40B4-BE49-F238E27FC236}">
                <a16:creationId xmlns:a16="http://schemas.microsoft.com/office/drawing/2014/main" id="{1114E29B-6FA1-43DC-99A3-4F909DC029B0}"/>
              </a:ext>
            </a:extLst>
          </p:cNvPr>
          <p:cNvSpPr txBox="1"/>
          <p:nvPr/>
        </p:nvSpPr>
        <p:spPr>
          <a:xfrm>
            <a:off x="6786924" y="2875915"/>
            <a:ext cx="5047627" cy="2954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ko-KR" sz="3200" b="1" kern="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ERD(</a:t>
            </a:r>
            <a:r>
              <a:rPr lang="ko-KR" altLang="en-US" sz="3200" b="1" kern="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논리</a:t>
            </a:r>
            <a:r>
              <a:rPr lang="en-US" altLang="ko-KR" sz="3200" b="1" kern="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,</a:t>
            </a:r>
            <a:r>
              <a:rPr lang="ko-KR" altLang="en-US" sz="3200" b="1" kern="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물리</a:t>
            </a:r>
            <a:r>
              <a:rPr lang="en-US" altLang="ko-KR" sz="3200" b="1" kern="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)</a:t>
            </a: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3200" b="1" kern="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스토리보드</a:t>
            </a:r>
            <a:endParaRPr lang="en-US" altLang="ko-KR" sz="3200" b="1" kern="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ko-KR" sz="3200" b="1" kern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SQL</a:t>
            </a: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3200" b="1" kern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실행화면</a:t>
            </a:r>
            <a:endParaRPr lang="en-US" altLang="ko-KR" sz="3200" b="1" kern="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28" name="Rectangle: Top Corners Rounded 22">
            <a:extLst>
              <a:ext uri="{FF2B5EF4-FFF2-40B4-BE49-F238E27FC236}">
                <a16:creationId xmlns:a16="http://schemas.microsoft.com/office/drawing/2014/main" id="{7DACAF87-9D4E-45F4-B9FC-2826F9B24513}"/>
              </a:ext>
            </a:extLst>
          </p:cNvPr>
          <p:cNvSpPr/>
          <p:nvPr/>
        </p:nvSpPr>
        <p:spPr>
          <a:xfrm rot="16200000">
            <a:off x="5169376" y="4294863"/>
            <a:ext cx="2757487" cy="15454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345302"/>
      </p:ext>
    </p:extLst>
  </p:cSld>
  <p:clrMapOvr>
    <a:masterClrMapping/>
  </p:clrMapOvr>
  <p:transition spd="slow">
    <p:push dir="u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17</a:t>
            </a:fld>
            <a:endParaRPr 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06335" y="214319"/>
            <a:ext cx="3284763" cy="601989"/>
            <a:chOff x="306335" y="214319"/>
            <a:chExt cx="3284763" cy="601989"/>
          </a:xfrm>
        </p:grpSpPr>
        <p:sp>
          <p:nvSpPr>
            <p:cNvPr id="11" name="Google Shape;284;p32">
              <a:extLst>
                <a:ext uri="{FF2B5EF4-FFF2-40B4-BE49-F238E27FC236}">
                  <a16:creationId xmlns:a16="http://schemas.microsoft.com/office/drawing/2014/main" id="{8137FC8B-611F-447E-B96D-B9834EE10F91}"/>
                </a:ext>
              </a:extLst>
            </p:cNvPr>
            <p:cNvSpPr/>
            <p:nvPr/>
          </p:nvSpPr>
          <p:spPr>
            <a:xfrm>
              <a:off x="306335" y="214319"/>
              <a:ext cx="3284763" cy="601989"/>
            </a:xfrm>
            <a:prstGeom prst="roundRect">
              <a:avLst/>
            </a:prstGeom>
            <a:solidFill>
              <a:srgbClr val="005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3DB46EE5-927B-44CF-9FDE-005BC2AFE4D5}"/>
                </a:ext>
              </a:extLst>
            </p:cNvPr>
            <p:cNvSpPr txBox="1">
              <a:spLocks/>
            </p:cNvSpPr>
            <p:nvPr/>
          </p:nvSpPr>
          <p:spPr>
            <a:xfrm>
              <a:off x="493989" y="316435"/>
              <a:ext cx="2980732" cy="3877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ERD(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논리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물리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5" y="1554154"/>
            <a:ext cx="5196368" cy="3965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859" y="1554154"/>
            <a:ext cx="5899868" cy="3965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1249558"/>
      </p:ext>
    </p:extLst>
  </p:cSld>
  <p:clrMapOvr>
    <a:masterClrMapping/>
  </p:clrMapOvr>
  <p:transition spd="slow">
    <p:push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18</a:t>
            </a:fld>
            <a:endParaRPr lang="en-US"/>
          </a:p>
        </p:txBody>
      </p:sp>
      <p:grpSp>
        <p:nvGrpSpPr>
          <p:cNvPr id="4" name="그룹 3"/>
          <p:cNvGrpSpPr/>
          <p:nvPr/>
        </p:nvGrpSpPr>
        <p:grpSpPr>
          <a:xfrm>
            <a:off x="306335" y="214319"/>
            <a:ext cx="4461608" cy="601989"/>
            <a:chOff x="306335" y="214319"/>
            <a:chExt cx="3284763" cy="601989"/>
          </a:xfrm>
        </p:grpSpPr>
        <p:sp>
          <p:nvSpPr>
            <p:cNvPr id="5" name="Google Shape;284;p32">
              <a:extLst>
                <a:ext uri="{FF2B5EF4-FFF2-40B4-BE49-F238E27FC236}">
                  <a16:creationId xmlns:a16="http://schemas.microsoft.com/office/drawing/2014/main" id="{8137FC8B-611F-447E-B96D-B9834EE10F91}"/>
                </a:ext>
              </a:extLst>
            </p:cNvPr>
            <p:cNvSpPr/>
            <p:nvPr/>
          </p:nvSpPr>
          <p:spPr>
            <a:xfrm>
              <a:off x="306335" y="214319"/>
              <a:ext cx="3284763" cy="601989"/>
            </a:xfrm>
            <a:prstGeom prst="roundRect">
              <a:avLst/>
            </a:prstGeom>
            <a:solidFill>
              <a:srgbClr val="005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DB46EE5-927B-44CF-9FDE-005BC2AFE4D5}"/>
                </a:ext>
              </a:extLst>
            </p:cNvPr>
            <p:cNvSpPr txBox="1">
              <a:spLocks/>
            </p:cNvSpPr>
            <p:nvPr/>
          </p:nvSpPr>
          <p:spPr>
            <a:xfrm>
              <a:off x="493989" y="316435"/>
              <a:ext cx="2980732" cy="3877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스토리보드 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- 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로그인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1BB66C-3367-45FC-B8D4-DAC530078C4F}"/>
              </a:ext>
            </a:extLst>
          </p:cNvPr>
          <p:cNvSpPr/>
          <p:nvPr/>
        </p:nvSpPr>
        <p:spPr>
          <a:xfrm>
            <a:off x="493989" y="918424"/>
            <a:ext cx="3558517" cy="278013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E19D0E-8108-4858-857B-9EE9AB408387}"/>
              </a:ext>
            </a:extLst>
          </p:cNvPr>
          <p:cNvSpPr/>
          <p:nvPr/>
        </p:nvSpPr>
        <p:spPr>
          <a:xfrm>
            <a:off x="4222074" y="918423"/>
            <a:ext cx="3551620" cy="277881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E19D0E-8108-4858-857B-9EE9AB408387}"/>
              </a:ext>
            </a:extLst>
          </p:cNvPr>
          <p:cNvSpPr/>
          <p:nvPr/>
        </p:nvSpPr>
        <p:spPr>
          <a:xfrm>
            <a:off x="7987483" y="918424"/>
            <a:ext cx="3551620" cy="2778813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9D0E-8108-4858-857B-9EE9AB408387}"/>
              </a:ext>
            </a:extLst>
          </p:cNvPr>
          <p:cNvSpPr/>
          <p:nvPr/>
        </p:nvSpPr>
        <p:spPr>
          <a:xfrm>
            <a:off x="705567" y="3837272"/>
            <a:ext cx="3551620" cy="2778813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E19D0E-8108-4858-857B-9EE9AB408387}"/>
              </a:ext>
            </a:extLst>
          </p:cNvPr>
          <p:cNvSpPr/>
          <p:nvPr/>
        </p:nvSpPr>
        <p:spPr>
          <a:xfrm>
            <a:off x="4435863" y="3837272"/>
            <a:ext cx="3551620" cy="2778813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E19D0E-8108-4858-857B-9EE9AB408387}"/>
              </a:ext>
            </a:extLst>
          </p:cNvPr>
          <p:cNvSpPr/>
          <p:nvPr/>
        </p:nvSpPr>
        <p:spPr>
          <a:xfrm>
            <a:off x="8166159" y="3837272"/>
            <a:ext cx="3551620" cy="2760876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오른쪽 화살표 1"/>
          <p:cNvSpPr/>
          <p:nvPr/>
        </p:nvSpPr>
        <p:spPr>
          <a:xfrm>
            <a:off x="4017393" y="2151655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7745478" y="2151655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4222074" y="5072136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7950159" y="5072136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493989" y="5072136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6EE5-927B-44CF-9FDE-005BC2AFE4D5}"/>
              </a:ext>
            </a:extLst>
          </p:cNvPr>
          <p:cNvSpPr txBox="1">
            <a:spLocks/>
          </p:cNvSpPr>
          <p:nvPr/>
        </p:nvSpPr>
        <p:spPr>
          <a:xfrm>
            <a:off x="4864758" y="483909"/>
            <a:ext cx="2219781" cy="33239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srgbClr val="0054A8"/>
                </a:solidFill>
                <a:latin typeface="Bahnschrift" panose="020B0502040204020203" pitchFamily="34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Version 1.0.0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0054A8"/>
              </a:solidFill>
              <a:effectLst/>
              <a:uLnTx/>
              <a:uFillTx/>
              <a:latin typeface="Bahnschrift" panose="020B0502040204020203" pitchFamily="34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7269307" y="1119744"/>
            <a:ext cx="476171" cy="830590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820927" y="1119744"/>
            <a:ext cx="651930" cy="830590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401058" y="4322619"/>
            <a:ext cx="738282" cy="266007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9709265" y="5827223"/>
            <a:ext cx="864524" cy="266007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268576" y="4578287"/>
            <a:ext cx="2079869" cy="1778064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376756" y="5072136"/>
            <a:ext cx="1197033" cy="239697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376756" y="5461312"/>
            <a:ext cx="1197033" cy="239697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259204" y="1237239"/>
            <a:ext cx="476171" cy="307567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486464"/>
      </p:ext>
    </p:extLst>
  </p:cSld>
  <p:clrMapOvr>
    <a:masterClrMapping/>
  </p:clrMapOvr>
  <p:transition spd="slow">
    <p:push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19</a:t>
            </a:fld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E19D0E-8108-4858-857B-9EE9AB408387}"/>
              </a:ext>
            </a:extLst>
          </p:cNvPr>
          <p:cNvSpPr/>
          <p:nvPr/>
        </p:nvSpPr>
        <p:spPr>
          <a:xfrm>
            <a:off x="245644" y="582389"/>
            <a:ext cx="3798069" cy="297163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E19D0E-8108-4858-857B-9EE9AB408387}"/>
              </a:ext>
            </a:extLst>
          </p:cNvPr>
          <p:cNvSpPr/>
          <p:nvPr/>
        </p:nvSpPr>
        <p:spPr>
          <a:xfrm>
            <a:off x="4240790" y="582389"/>
            <a:ext cx="3798069" cy="297163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19D0E-8108-4858-857B-9EE9AB408387}"/>
              </a:ext>
            </a:extLst>
          </p:cNvPr>
          <p:cNvSpPr/>
          <p:nvPr/>
        </p:nvSpPr>
        <p:spPr>
          <a:xfrm>
            <a:off x="8235937" y="585439"/>
            <a:ext cx="3798069" cy="297163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E19D0E-8108-4858-857B-9EE9AB408387}"/>
              </a:ext>
            </a:extLst>
          </p:cNvPr>
          <p:cNvSpPr/>
          <p:nvPr/>
        </p:nvSpPr>
        <p:spPr>
          <a:xfrm>
            <a:off x="353503" y="3768500"/>
            <a:ext cx="3798069" cy="2971637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E19D0E-8108-4858-857B-9EE9AB408387}"/>
              </a:ext>
            </a:extLst>
          </p:cNvPr>
          <p:cNvSpPr/>
          <p:nvPr/>
        </p:nvSpPr>
        <p:spPr>
          <a:xfrm>
            <a:off x="4325297" y="3768500"/>
            <a:ext cx="3798069" cy="2971637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E19D0E-8108-4858-857B-9EE9AB408387}"/>
              </a:ext>
            </a:extLst>
          </p:cNvPr>
          <p:cNvSpPr/>
          <p:nvPr/>
        </p:nvSpPr>
        <p:spPr>
          <a:xfrm>
            <a:off x="8297091" y="3768499"/>
            <a:ext cx="3798069" cy="2971637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001746" y="1912033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975623" y="1912033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4086254" y="5105468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8060131" y="5105468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112377" y="5105468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45644" y="145095"/>
            <a:ext cx="2446196" cy="330057"/>
            <a:chOff x="306335" y="214319"/>
            <a:chExt cx="3284763" cy="601989"/>
          </a:xfrm>
        </p:grpSpPr>
        <p:sp>
          <p:nvSpPr>
            <p:cNvPr id="21" name="Google Shape;284;p32">
              <a:extLst>
                <a:ext uri="{FF2B5EF4-FFF2-40B4-BE49-F238E27FC236}">
                  <a16:creationId xmlns:a16="http://schemas.microsoft.com/office/drawing/2014/main" id="{8137FC8B-611F-447E-B96D-B9834EE10F91}"/>
                </a:ext>
              </a:extLst>
            </p:cNvPr>
            <p:cNvSpPr/>
            <p:nvPr/>
          </p:nvSpPr>
          <p:spPr>
            <a:xfrm>
              <a:off x="306335" y="214319"/>
              <a:ext cx="3284763" cy="601989"/>
            </a:xfrm>
            <a:prstGeom prst="roundRect">
              <a:avLst/>
            </a:prstGeom>
            <a:solidFill>
              <a:srgbClr val="005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Bahnschrift" panose="020B0502040204020203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3DB46EE5-927B-44CF-9FDE-005BC2AFE4D5}"/>
                </a:ext>
              </a:extLst>
            </p:cNvPr>
            <p:cNvSpPr txBox="1">
              <a:spLocks/>
            </p:cNvSpPr>
            <p:nvPr/>
          </p:nvSpPr>
          <p:spPr>
            <a:xfrm>
              <a:off x="443870" y="308248"/>
              <a:ext cx="2980732" cy="40417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 smtClean="0">
                  <a:solidFill>
                    <a:schemeClr val="bg1"/>
                  </a:solidFill>
                  <a:latin typeface="Bahnschrift" panose="020B0502040204020203" pitchFamily="34" charset="0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스토리보드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Bahnschrift" panose="020B0502040204020203" pitchFamily="34" charset="0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-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Bahnschrift" panose="020B0502040204020203" pitchFamily="34" charset="0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회원가입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hnschrift" panose="020B0502040204020203" pitchFamily="34" charset="0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3DB46EE5-927B-44CF-9FDE-005BC2AFE4D5}"/>
              </a:ext>
            </a:extLst>
          </p:cNvPr>
          <p:cNvSpPr txBox="1">
            <a:spLocks/>
          </p:cNvSpPr>
          <p:nvPr/>
        </p:nvSpPr>
        <p:spPr>
          <a:xfrm>
            <a:off x="2794264" y="308953"/>
            <a:ext cx="2219781" cy="16619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rgbClr val="0054A8"/>
                </a:solidFill>
                <a:latin typeface="Bahnschrift" panose="020B0502040204020203" pitchFamily="34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Version 1.0.0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rgbClr val="0054A8"/>
              </a:solidFill>
              <a:effectLst/>
              <a:uLnTx/>
              <a:uFillTx/>
              <a:latin typeface="Bahnschrift" panose="020B0502040204020203" pitchFamily="34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499452" y="828254"/>
            <a:ext cx="476171" cy="830590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1297521" y="828254"/>
            <a:ext cx="651930" cy="830590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305431" y="4455623"/>
            <a:ext cx="738282" cy="266007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350741" y="4528783"/>
            <a:ext cx="1823143" cy="1930206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709265" y="4822728"/>
            <a:ext cx="964277" cy="189848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709265" y="5105468"/>
            <a:ext cx="964277" cy="189848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709265" y="5448169"/>
            <a:ext cx="964277" cy="189848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393383" y="5659591"/>
            <a:ext cx="989214" cy="201159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9709265" y="5943768"/>
            <a:ext cx="964277" cy="189848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9634451" y="6158613"/>
            <a:ext cx="864524" cy="266007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68011" y="943305"/>
            <a:ext cx="476171" cy="307567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69575"/>
      </p:ext>
    </p:extLst>
  </p:cSld>
  <p:clrMapOvr>
    <a:masterClrMapping/>
  </p:clrMapOvr>
  <p:transition spd="slow">
    <p:push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13863" y="2804157"/>
            <a:ext cx="9127863" cy="270471"/>
            <a:chOff x="1413863" y="2813280"/>
            <a:chExt cx="9127863" cy="270471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15221C7-5995-449E-B1FD-FD464B48CA1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541726" y="2813281"/>
              <a:ext cx="0" cy="270470"/>
            </a:xfrm>
            <a:prstGeom prst="straightConnector1">
              <a:avLst/>
            </a:prstGeom>
            <a:ln w="9525">
              <a:solidFill>
                <a:schemeClr val="bg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681301C-CF8A-4548-9042-47E9824BC83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878706" y="2813280"/>
              <a:ext cx="0" cy="270470"/>
            </a:xfrm>
            <a:prstGeom prst="straightConnector1">
              <a:avLst/>
            </a:prstGeom>
            <a:ln w="9525">
              <a:solidFill>
                <a:schemeClr val="bg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04D3C8A-C0A0-4BE2-8EF9-9233C9523A9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251311" y="2813281"/>
              <a:ext cx="0" cy="270470"/>
            </a:xfrm>
            <a:prstGeom prst="straightConnector1">
              <a:avLst/>
            </a:prstGeom>
            <a:ln w="9525">
              <a:solidFill>
                <a:schemeClr val="bg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0840AE8-DFED-442E-8C17-6590AA5A4A6D}"/>
                </a:ext>
              </a:extLst>
            </p:cNvPr>
            <p:cNvGrpSpPr/>
            <p:nvPr/>
          </p:nvGrpSpPr>
          <p:grpSpPr>
            <a:xfrm flipV="1">
              <a:off x="1413863" y="2813280"/>
              <a:ext cx="7266665" cy="270470"/>
              <a:chOff x="1413863" y="2704188"/>
              <a:chExt cx="7266665" cy="270470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F5716603-3BFD-4175-B8C6-BFFE75353F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80528" y="2704188"/>
                <a:ext cx="0" cy="270470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8C1E076B-3B1B-4B57-A74E-3707D47213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76884" y="2704188"/>
                <a:ext cx="0" cy="270470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0807E1E2-28F7-4AE9-80A7-F43CB21A96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3863" y="2704188"/>
                <a:ext cx="0" cy="270470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그룹 1"/>
          <p:cNvGrpSpPr/>
          <p:nvPr/>
        </p:nvGrpSpPr>
        <p:grpSpPr>
          <a:xfrm>
            <a:off x="0" y="1970411"/>
            <a:ext cx="12192000" cy="822034"/>
            <a:chOff x="0" y="2047587"/>
            <a:chExt cx="12192000" cy="8220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2D4B8C-F179-41CB-B55F-4B75DA76E78E}"/>
                </a:ext>
              </a:extLst>
            </p:cNvPr>
            <p:cNvSpPr/>
            <p:nvPr/>
          </p:nvSpPr>
          <p:spPr>
            <a:xfrm>
              <a:off x="0" y="2291631"/>
              <a:ext cx="12192000" cy="333946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3AC867-0258-4DE3-AF6B-5D514706F7A4}"/>
                </a:ext>
              </a:extLst>
            </p:cNvPr>
            <p:cNvSpPr/>
            <p:nvPr/>
          </p:nvSpPr>
          <p:spPr>
            <a:xfrm>
              <a:off x="1003747" y="2047587"/>
              <a:ext cx="822051" cy="8220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76CEA2-481E-4B96-B49C-53FD0FC7366F}"/>
                </a:ext>
              </a:extLst>
            </p:cNvPr>
            <p:cNvSpPr/>
            <p:nvPr/>
          </p:nvSpPr>
          <p:spPr>
            <a:xfrm>
              <a:off x="4654529" y="2047587"/>
              <a:ext cx="822051" cy="8220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30F643-F229-4684-8E8A-683948AB6434}"/>
                </a:ext>
              </a:extLst>
            </p:cNvPr>
            <p:cNvSpPr/>
            <p:nvPr/>
          </p:nvSpPr>
          <p:spPr>
            <a:xfrm>
              <a:off x="2829138" y="2047587"/>
              <a:ext cx="822051" cy="8220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EC5FEF7-FB3B-4183-B39F-26E50A96F871}"/>
                </a:ext>
              </a:extLst>
            </p:cNvPr>
            <p:cNvSpPr/>
            <p:nvPr/>
          </p:nvSpPr>
          <p:spPr>
            <a:xfrm>
              <a:off x="6479920" y="2047587"/>
              <a:ext cx="822051" cy="8220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9AE7E51-9A3E-4F44-9C63-C4DC8AAAA74D}"/>
                </a:ext>
              </a:extLst>
            </p:cNvPr>
            <p:cNvSpPr/>
            <p:nvPr/>
          </p:nvSpPr>
          <p:spPr>
            <a:xfrm>
              <a:off x="8305311" y="2047587"/>
              <a:ext cx="822051" cy="8220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F6558D7-A712-4305-8674-F2D68B7721CE}"/>
                </a:ext>
              </a:extLst>
            </p:cNvPr>
            <p:cNvSpPr/>
            <p:nvPr/>
          </p:nvSpPr>
          <p:spPr>
            <a:xfrm>
              <a:off x="10130701" y="2047587"/>
              <a:ext cx="822051" cy="8220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0" name="Title 17">
              <a:extLst>
                <a:ext uri="{FF2B5EF4-FFF2-40B4-BE49-F238E27FC236}">
                  <a16:creationId xmlns:a16="http://schemas.microsoft.com/office/drawing/2014/main" id="{94CA77E0-F00F-47AC-8E97-4233A94FE4C5}"/>
                </a:ext>
              </a:extLst>
            </p:cNvPr>
            <p:cNvSpPr txBox="1">
              <a:spLocks/>
            </p:cNvSpPr>
            <p:nvPr/>
          </p:nvSpPr>
          <p:spPr>
            <a:xfrm>
              <a:off x="10285065" y="2347805"/>
              <a:ext cx="513322" cy="276999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800" b="1" kern="12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06</a:t>
              </a:r>
            </a:p>
          </p:txBody>
        </p:sp>
        <p:sp>
          <p:nvSpPr>
            <p:cNvPr id="64" name="Title 17">
              <a:extLst>
                <a:ext uri="{FF2B5EF4-FFF2-40B4-BE49-F238E27FC236}">
                  <a16:creationId xmlns:a16="http://schemas.microsoft.com/office/drawing/2014/main" id="{1823422C-9EF3-46DA-BEF7-FF10D1B5410C}"/>
                </a:ext>
              </a:extLst>
            </p:cNvPr>
            <p:cNvSpPr txBox="1">
              <a:spLocks/>
            </p:cNvSpPr>
            <p:nvPr/>
          </p:nvSpPr>
          <p:spPr>
            <a:xfrm>
              <a:off x="8459675" y="2347805"/>
              <a:ext cx="513322" cy="276999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800" b="1" kern="12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05</a:t>
              </a:r>
            </a:p>
          </p:txBody>
        </p:sp>
        <p:sp>
          <p:nvSpPr>
            <p:cNvPr id="67" name="Title 17">
              <a:extLst>
                <a:ext uri="{FF2B5EF4-FFF2-40B4-BE49-F238E27FC236}">
                  <a16:creationId xmlns:a16="http://schemas.microsoft.com/office/drawing/2014/main" id="{8EEC0B0C-9813-404C-A907-B2CFC74DC18D}"/>
                </a:ext>
              </a:extLst>
            </p:cNvPr>
            <p:cNvSpPr txBox="1">
              <a:spLocks/>
            </p:cNvSpPr>
            <p:nvPr/>
          </p:nvSpPr>
          <p:spPr>
            <a:xfrm>
              <a:off x="6634284" y="2347805"/>
              <a:ext cx="513322" cy="276999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800" b="1" kern="12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04</a:t>
              </a:r>
            </a:p>
          </p:txBody>
        </p:sp>
        <p:sp>
          <p:nvSpPr>
            <p:cNvPr id="70" name="Title 17">
              <a:extLst>
                <a:ext uri="{FF2B5EF4-FFF2-40B4-BE49-F238E27FC236}">
                  <a16:creationId xmlns:a16="http://schemas.microsoft.com/office/drawing/2014/main" id="{E2BBD6FD-F448-4830-985A-593981CC5240}"/>
                </a:ext>
              </a:extLst>
            </p:cNvPr>
            <p:cNvSpPr txBox="1">
              <a:spLocks/>
            </p:cNvSpPr>
            <p:nvPr/>
          </p:nvSpPr>
          <p:spPr>
            <a:xfrm>
              <a:off x="4808893" y="2347805"/>
              <a:ext cx="513322" cy="276999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800" b="1" kern="12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03</a:t>
              </a:r>
            </a:p>
          </p:txBody>
        </p:sp>
        <p:sp>
          <p:nvSpPr>
            <p:cNvPr id="73" name="Title 17">
              <a:extLst>
                <a:ext uri="{FF2B5EF4-FFF2-40B4-BE49-F238E27FC236}">
                  <a16:creationId xmlns:a16="http://schemas.microsoft.com/office/drawing/2014/main" id="{CB6C8AE0-39B0-4FBC-B7FD-E4682C8A3333}"/>
                </a:ext>
              </a:extLst>
            </p:cNvPr>
            <p:cNvSpPr txBox="1">
              <a:spLocks/>
            </p:cNvSpPr>
            <p:nvPr/>
          </p:nvSpPr>
          <p:spPr>
            <a:xfrm>
              <a:off x="2983502" y="2347805"/>
              <a:ext cx="513322" cy="276999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800" b="1" kern="12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02</a:t>
              </a:r>
            </a:p>
          </p:txBody>
        </p:sp>
        <p:sp>
          <p:nvSpPr>
            <p:cNvPr id="76" name="Title 17">
              <a:extLst>
                <a:ext uri="{FF2B5EF4-FFF2-40B4-BE49-F238E27FC236}">
                  <a16:creationId xmlns:a16="http://schemas.microsoft.com/office/drawing/2014/main" id="{F08F7880-A4FB-4FDB-A91D-FCC03B06955A}"/>
                </a:ext>
              </a:extLst>
            </p:cNvPr>
            <p:cNvSpPr txBox="1">
              <a:spLocks/>
            </p:cNvSpPr>
            <p:nvPr/>
          </p:nvSpPr>
          <p:spPr>
            <a:xfrm>
              <a:off x="1158111" y="2347805"/>
              <a:ext cx="513322" cy="276999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800" b="1" kern="12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01</a:t>
              </a:r>
            </a:p>
          </p:txBody>
        </p:sp>
      </p:grpSp>
      <p:sp>
        <p:nvSpPr>
          <p:cNvPr id="43" name="Group…">
            <a:extLst>
              <a:ext uri="{FF2B5EF4-FFF2-40B4-BE49-F238E27FC236}">
                <a16:creationId xmlns:a16="http://schemas.microsoft.com/office/drawing/2014/main" id="{107E6D97-7C1E-4C5F-8567-9D2FECA4F4C1}"/>
              </a:ext>
            </a:extLst>
          </p:cNvPr>
          <p:cNvSpPr txBox="1"/>
          <p:nvPr/>
        </p:nvSpPr>
        <p:spPr>
          <a:xfrm>
            <a:off x="435710" y="3121916"/>
            <a:ext cx="1956306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b="1" kern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프로젝트 개요</a:t>
            </a:r>
            <a:endParaRPr lang="en-US" altLang="ko-KR" b="1" kern="0" dirty="0" smtClean="0">
              <a:solidFill>
                <a:schemeClr val="tx2">
                  <a:lumMod val="90000"/>
                  <a:lumOff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b="1" kern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일정표</a:t>
            </a:r>
            <a:endParaRPr lang="en-US" altLang="ko-KR" b="1" kern="0" dirty="0" smtClean="0">
              <a:solidFill>
                <a:schemeClr val="tx2">
                  <a:lumMod val="90000"/>
                  <a:lumOff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44" name="Group…">
            <a:extLst>
              <a:ext uri="{FF2B5EF4-FFF2-40B4-BE49-F238E27FC236}">
                <a16:creationId xmlns:a16="http://schemas.microsoft.com/office/drawing/2014/main" id="{10AF8E02-0D4C-4EE5-BA89-FA0CC6B89629}"/>
              </a:ext>
            </a:extLst>
          </p:cNvPr>
          <p:cNvSpPr txBox="1"/>
          <p:nvPr/>
        </p:nvSpPr>
        <p:spPr>
          <a:xfrm>
            <a:off x="2261284" y="3126846"/>
            <a:ext cx="1956306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b="1" kern="0" dirty="0">
                <a:solidFill>
                  <a:schemeClr val="tx2">
                    <a:lumMod val="90000"/>
                    <a:lumOff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업무분담</a:t>
            </a:r>
            <a:endParaRPr lang="en-US" altLang="ko-KR" b="1" kern="0" dirty="0">
              <a:solidFill>
                <a:schemeClr val="tx2">
                  <a:lumMod val="90000"/>
                  <a:lumOff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b="1" kern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협업소스트리</a:t>
            </a:r>
            <a:endParaRPr lang="en-US" altLang="ko-KR" b="1" kern="0" dirty="0" smtClean="0">
              <a:solidFill>
                <a:schemeClr val="tx2">
                  <a:lumMod val="90000"/>
                  <a:lumOff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b="1" kern="0" dirty="0" smtClean="0">
              <a:solidFill>
                <a:schemeClr val="tx2">
                  <a:lumMod val="90000"/>
                  <a:lumOff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b="1" kern="0" dirty="0">
              <a:solidFill>
                <a:schemeClr val="tx2">
                  <a:lumMod val="90000"/>
                  <a:lumOff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45" name="Group…">
            <a:extLst>
              <a:ext uri="{FF2B5EF4-FFF2-40B4-BE49-F238E27FC236}">
                <a16:creationId xmlns:a16="http://schemas.microsoft.com/office/drawing/2014/main" id="{4EFA5586-481B-4D97-AAAC-C000DCEC9430}"/>
              </a:ext>
            </a:extLst>
          </p:cNvPr>
          <p:cNvSpPr txBox="1"/>
          <p:nvPr/>
        </p:nvSpPr>
        <p:spPr>
          <a:xfrm>
            <a:off x="4086858" y="3132067"/>
            <a:ext cx="1956306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b="1" kern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요구사항명세표</a:t>
            </a:r>
            <a:endParaRPr lang="en-US" altLang="ko-KR" b="1" kern="0" dirty="0" smtClean="0">
              <a:solidFill>
                <a:schemeClr val="tx2">
                  <a:lumMod val="90000"/>
                  <a:lumOff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b="1" kern="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유스케이스</a:t>
            </a:r>
            <a:endParaRPr lang="en-US" altLang="ko-KR" b="1" kern="0" dirty="0">
              <a:solidFill>
                <a:schemeClr val="tx2">
                  <a:lumMod val="90000"/>
                  <a:lumOff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b="1" kern="0" dirty="0">
                <a:solidFill>
                  <a:schemeClr val="tx2">
                    <a:lumMod val="90000"/>
                    <a:lumOff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클래스 다이어그램</a:t>
            </a:r>
            <a:endParaRPr lang="en-US" altLang="ko-KR" b="1" kern="0" dirty="0">
              <a:solidFill>
                <a:schemeClr val="tx2">
                  <a:lumMod val="90000"/>
                  <a:lumOff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b="1" kern="0" dirty="0">
                <a:solidFill>
                  <a:schemeClr val="tx2">
                    <a:lumMod val="90000"/>
                    <a:lumOff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시퀀스 </a:t>
            </a:r>
            <a:r>
              <a:rPr lang="ko-KR" altLang="en-US" b="1" kern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다이어그램</a:t>
            </a:r>
            <a:endParaRPr lang="en-US" altLang="ko-KR" b="1" kern="0" dirty="0">
              <a:solidFill>
                <a:schemeClr val="tx2">
                  <a:lumMod val="90000"/>
                  <a:lumOff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46" name="Group…">
            <a:extLst>
              <a:ext uri="{FF2B5EF4-FFF2-40B4-BE49-F238E27FC236}">
                <a16:creationId xmlns:a16="http://schemas.microsoft.com/office/drawing/2014/main" id="{4D8E08D7-D14A-47D2-B796-50973E65A9E2}"/>
              </a:ext>
            </a:extLst>
          </p:cNvPr>
          <p:cNvSpPr txBox="1"/>
          <p:nvPr/>
        </p:nvSpPr>
        <p:spPr>
          <a:xfrm>
            <a:off x="6258548" y="3355905"/>
            <a:ext cx="1315457" cy="2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sz="1000" kern="0" dirty="0">
              <a:solidFill>
                <a:schemeClr val="bg1"/>
              </a:solidFill>
              <a:latin typeface="Arial" panose="020B0604020202020204" pitchFamily="34" charset="0"/>
              <a:ea typeface="Arial" panose="02020400000000000000" pitchFamily="18" charset="-122"/>
              <a:cs typeface="Arial" panose="020B0604020202020204" pitchFamily="34" charset="0"/>
              <a:sym typeface="Roboto Light"/>
            </a:endParaRPr>
          </a:p>
        </p:txBody>
      </p:sp>
      <p:sp>
        <p:nvSpPr>
          <p:cNvPr id="47" name="Group…">
            <a:extLst>
              <a:ext uri="{FF2B5EF4-FFF2-40B4-BE49-F238E27FC236}">
                <a16:creationId xmlns:a16="http://schemas.microsoft.com/office/drawing/2014/main" id="{3A141128-D63C-479F-8D18-D6FB186FAB8F}"/>
              </a:ext>
            </a:extLst>
          </p:cNvPr>
          <p:cNvSpPr txBox="1"/>
          <p:nvPr/>
        </p:nvSpPr>
        <p:spPr>
          <a:xfrm>
            <a:off x="7775627" y="3121916"/>
            <a:ext cx="1956306" cy="400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b="1" kern="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코드설명</a:t>
            </a:r>
            <a:endParaRPr lang="en-US" altLang="zh-CN" b="1" kern="0" dirty="0">
              <a:solidFill>
                <a:schemeClr val="tx2">
                  <a:lumMod val="90000"/>
                  <a:lumOff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48" name="Group…">
            <a:extLst>
              <a:ext uri="{FF2B5EF4-FFF2-40B4-BE49-F238E27FC236}">
                <a16:creationId xmlns:a16="http://schemas.microsoft.com/office/drawing/2014/main" id="{7355B5BC-9158-471D-9343-6FA60A652ADF}"/>
              </a:ext>
            </a:extLst>
          </p:cNvPr>
          <p:cNvSpPr txBox="1"/>
          <p:nvPr/>
        </p:nvSpPr>
        <p:spPr>
          <a:xfrm>
            <a:off x="9563573" y="3074627"/>
            <a:ext cx="195630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b="1" kern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피드백</a:t>
            </a:r>
            <a:endParaRPr lang="en-US" altLang="zh-CN" b="1" kern="0" dirty="0">
              <a:solidFill>
                <a:schemeClr val="tx2">
                  <a:lumMod val="90000"/>
                  <a:lumOff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D194A36-17D2-4562-9688-DC6CC7838EA7}"/>
              </a:ext>
            </a:extLst>
          </p:cNvPr>
          <p:cNvSpPr txBox="1">
            <a:spLocks/>
          </p:cNvSpPr>
          <p:nvPr/>
        </p:nvSpPr>
        <p:spPr>
          <a:xfrm>
            <a:off x="5322215" y="546691"/>
            <a:ext cx="1251197" cy="6093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목차</a:t>
            </a:r>
            <a:endParaRPr kumimoji="0" lang="en-US" i="0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Group…">
            <a:extLst>
              <a:ext uri="{FF2B5EF4-FFF2-40B4-BE49-F238E27FC236}">
                <a16:creationId xmlns:a16="http://schemas.microsoft.com/office/drawing/2014/main" id="{4EFA5586-481B-4D97-AAAC-C000DCEC9430}"/>
              </a:ext>
            </a:extLst>
          </p:cNvPr>
          <p:cNvSpPr txBox="1"/>
          <p:nvPr/>
        </p:nvSpPr>
        <p:spPr>
          <a:xfrm>
            <a:off x="5939171" y="3132066"/>
            <a:ext cx="1956306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ko-KR" b="1" kern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ERD</a:t>
            </a: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ko-KR" sz="1600" b="1" kern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(</a:t>
            </a:r>
            <a:r>
              <a:rPr lang="ko-KR" altLang="en-US" sz="1600" b="1" kern="0" dirty="0">
                <a:solidFill>
                  <a:schemeClr val="tx2">
                    <a:lumMod val="90000"/>
                    <a:lumOff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논리</a:t>
            </a:r>
            <a:r>
              <a:rPr lang="en-US" altLang="ko-KR" sz="1600" b="1" kern="0" dirty="0">
                <a:solidFill>
                  <a:schemeClr val="tx2">
                    <a:lumMod val="90000"/>
                    <a:lumOff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, </a:t>
            </a:r>
            <a:r>
              <a:rPr lang="ko-KR" altLang="en-US" sz="1600" b="1" kern="0" dirty="0">
                <a:solidFill>
                  <a:schemeClr val="tx2">
                    <a:lumMod val="90000"/>
                    <a:lumOff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물리</a:t>
            </a:r>
            <a:r>
              <a:rPr lang="en-US" altLang="ko-KR" sz="1600" b="1" kern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)</a:t>
            </a:r>
            <a:endParaRPr lang="en-US" altLang="ko-KR" sz="1600" b="1" kern="0" dirty="0">
              <a:solidFill>
                <a:schemeClr val="tx2">
                  <a:lumMod val="90000"/>
                  <a:lumOff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b="1" kern="0" dirty="0">
                <a:solidFill>
                  <a:schemeClr val="tx2">
                    <a:lumMod val="90000"/>
                    <a:lumOff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스토리보드</a:t>
            </a:r>
            <a:endParaRPr lang="en-US" altLang="ko-KR" b="1" kern="0" dirty="0">
              <a:solidFill>
                <a:schemeClr val="tx2">
                  <a:lumMod val="90000"/>
                  <a:lumOff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ko-KR" b="1" kern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SQL</a:t>
            </a: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b="1" kern="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실행영상</a:t>
            </a:r>
            <a:endParaRPr lang="en-US" altLang="zh-CN" b="1" kern="0" dirty="0">
              <a:solidFill>
                <a:schemeClr val="tx2">
                  <a:lumMod val="90000"/>
                  <a:lumOff val="1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2171476"/>
      </p:ext>
    </p:extLst>
  </p:cSld>
  <p:clrMapOvr>
    <a:masterClrMapping/>
  </p:clrMapOvr>
  <p:transition spd="slow" advClick="0">
    <p:push dir="u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20</a:t>
            </a:fld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E19D0E-8108-4858-857B-9EE9AB408387}"/>
              </a:ext>
            </a:extLst>
          </p:cNvPr>
          <p:cNvSpPr/>
          <p:nvPr/>
        </p:nvSpPr>
        <p:spPr>
          <a:xfrm>
            <a:off x="203473" y="577489"/>
            <a:ext cx="3798000" cy="29736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E19D0E-8108-4858-857B-9EE9AB408387}"/>
              </a:ext>
            </a:extLst>
          </p:cNvPr>
          <p:cNvSpPr/>
          <p:nvPr/>
        </p:nvSpPr>
        <p:spPr>
          <a:xfrm>
            <a:off x="4161926" y="577489"/>
            <a:ext cx="3798000" cy="29736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19D0E-8108-4858-857B-9EE9AB408387}"/>
              </a:ext>
            </a:extLst>
          </p:cNvPr>
          <p:cNvSpPr/>
          <p:nvPr/>
        </p:nvSpPr>
        <p:spPr>
          <a:xfrm>
            <a:off x="8159538" y="577489"/>
            <a:ext cx="3798000" cy="29736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E19D0E-8108-4858-857B-9EE9AB408387}"/>
              </a:ext>
            </a:extLst>
          </p:cNvPr>
          <p:cNvSpPr/>
          <p:nvPr/>
        </p:nvSpPr>
        <p:spPr>
          <a:xfrm>
            <a:off x="318554" y="3728486"/>
            <a:ext cx="3798000" cy="29736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E19D0E-8108-4858-857B-9EE9AB408387}"/>
              </a:ext>
            </a:extLst>
          </p:cNvPr>
          <p:cNvSpPr/>
          <p:nvPr/>
        </p:nvSpPr>
        <p:spPr>
          <a:xfrm>
            <a:off x="4277007" y="3728486"/>
            <a:ext cx="3798000" cy="297360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E19D0E-8108-4858-857B-9EE9AB408387}"/>
              </a:ext>
            </a:extLst>
          </p:cNvPr>
          <p:cNvSpPr/>
          <p:nvPr/>
        </p:nvSpPr>
        <p:spPr>
          <a:xfrm>
            <a:off x="8274619" y="3728486"/>
            <a:ext cx="3798000" cy="297360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953456" y="1908115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7897957" y="1908115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4068537" y="5058996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8013038" y="5058996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170731" y="5058996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03473" y="174645"/>
            <a:ext cx="2847412" cy="330057"/>
            <a:chOff x="306335" y="214319"/>
            <a:chExt cx="3284763" cy="601989"/>
          </a:xfrm>
        </p:grpSpPr>
        <p:sp>
          <p:nvSpPr>
            <p:cNvPr id="19" name="Google Shape;284;p32">
              <a:extLst>
                <a:ext uri="{FF2B5EF4-FFF2-40B4-BE49-F238E27FC236}">
                  <a16:creationId xmlns:a16="http://schemas.microsoft.com/office/drawing/2014/main" id="{8137FC8B-611F-447E-B96D-B9834EE10F91}"/>
                </a:ext>
              </a:extLst>
            </p:cNvPr>
            <p:cNvSpPr/>
            <p:nvPr/>
          </p:nvSpPr>
          <p:spPr>
            <a:xfrm>
              <a:off x="306335" y="214319"/>
              <a:ext cx="3284763" cy="601989"/>
            </a:xfrm>
            <a:prstGeom prst="roundRect">
              <a:avLst/>
            </a:prstGeom>
            <a:solidFill>
              <a:srgbClr val="005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3DB46EE5-927B-44CF-9FDE-005BC2AFE4D5}"/>
                </a:ext>
              </a:extLst>
            </p:cNvPr>
            <p:cNvSpPr txBox="1">
              <a:spLocks/>
            </p:cNvSpPr>
            <p:nvPr/>
          </p:nvSpPr>
          <p:spPr>
            <a:xfrm>
              <a:off x="443870" y="308248"/>
              <a:ext cx="2980732" cy="40417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스토리보드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–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게시판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글쓰기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3DB46EE5-927B-44CF-9FDE-005BC2AFE4D5}"/>
              </a:ext>
            </a:extLst>
          </p:cNvPr>
          <p:cNvSpPr txBox="1">
            <a:spLocks/>
          </p:cNvSpPr>
          <p:nvPr/>
        </p:nvSpPr>
        <p:spPr>
          <a:xfrm>
            <a:off x="3170108" y="308953"/>
            <a:ext cx="2219781" cy="16619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rgbClr val="0054A8"/>
                </a:solidFill>
                <a:latin typeface="Bahnschrift" panose="020B0502040204020203" pitchFamily="34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Version 1.0.0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rgbClr val="0054A8"/>
              </a:solidFill>
              <a:effectLst/>
              <a:uLnTx/>
              <a:uFillTx/>
              <a:latin typeface="Bahnschrift" panose="020B0502040204020203" pitchFamily="34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232688" y="921538"/>
            <a:ext cx="794039" cy="333684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610600" y="1099185"/>
            <a:ext cx="2970276" cy="2067964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64502" y="5608887"/>
            <a:ext cx="363803" cy="609033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026727" y="5868785"/>
            <a:ext cx="797393" cy="349135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40285" y="4790036"/>
            <a:ext cx="2566108" cy="818851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775484" y="4240145"/>
            <a:ext cx="2566108" cy="2096816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26448" y="947655"/>
            <a:ext cx="476171" cy="307567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50847"/>
      </p:ext>
    </p:extLst>
  </p:cSld>
  <p:clrMapOvr>
    <a:masterClrMapping/>
  </p:clrMapOvr>
  <p:transition spd="slow">
    <p:push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21</a:t>
            </a:fld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E19D0E-8108-4858-857B-9EE9AB408387}"/>
              </a:ext>
            </a:extLst>
          </p:cNvPr>
          <p:cNvSpPr/>
          <p:nvPr/>
        </p:nvSpPr>
        <p:spPr>
          <a:xfrm>
            <a:off x="883614" y="68683"/>
            <a:ext cx="4204689" cy="32920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E19D0E-8108-4858-857B-9EE9AB408387}"/>
              </a:ext>
            </a:extLst>
          </p:cNvPr>
          <p:cNvSpPr/>
          <p:nvPr/>
        </p:nvSpPr>
        <p:spPr>
          <a:xfrm>
            <a:off x="5729294" y="68682"/>
            <a:ext cx="4204689" cy="329201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19D0E-8108-4858-857B-9EE9AB408387}"/>
              </a:ext>
            </a:extLst>
          </p:cNvPr>
          <p:cNvSpPr/>
          <p:nvPr/>
        </p:nvSpPr>
        <p:spPr>
          <a:xfrm>
            <a:off x="2569535" y="3429462"/>
            <a:ext cx="4204689" cy="329201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E19D0E-8108-4858-857B-9EE9AB408387}"/>
              </a:ext>
            </a:extLst>
          </p:cNvPr>
          <p:cNvSpPr/>
          <p:nvPr/>
        </p:nvSpPr>
        <p:spPr>
          <a:xfrm>
            <a:off x="7415215" y="3429462"/>
            <a:ext cx="4204690" cy="3292013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247023" y="1629141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6932944" y="4919294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1877507" y="4919294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77507" y="899120"/>
            <a:ext cx="2270544" cy="189847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77507" y="1157734"/>
            <a:ext cx="2270544" cy="783754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8796" y="2160191"/>
            <a:ext cx="633582" cy="425067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201057" y="2485505"/>
            <a:ext cx="842311" cy="536725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300030" y="1980847"/>
            <a:ext cx="590326" cy="604411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16256" y="1248255"/>
            <a:ext cx="2910624" cy="173222"/>
          </a:xfrm>
          <a:prstGeom prst="rect">
            <a:avLst/>
          </a:prstGeom>
          <a:solidFill>
            <a:srgbClr val="FFFF0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256774" y="4160325"/>
            <a:ext cx="633582" cy="425067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8385009" y="3827816"/>
            <a:ext cx="434555" cy="340822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835360"/>
      </p:ext>
    </p:extLst>
  </p:cSld>
  <p:clrMapOvr>
    <a:masterClrMapping/>
  </p:clrMapOvr>
  <p:transition spd="slow">
    <p:push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22</a:t>
            </a:fld>
            <a:endParaRPr lang="en-US"/>
          </a:p>
        </p:txBody>
      </p:sp>
      <p:grpSp>
        <p:nvGrpSpPr>
          <p:cNvPr id="4" name="그룹 3"/>
          <p:cNvGrpSpPr/>
          <p:nvPr/>
        </p:nvGrpSpPr>
        <p:grpSpPr>
          <a:xfrm>
            <a:off x="306335" y="214319"/>
            <a:ext cx="3284763" cy="601989"/>
            <a:chOff x="306335" y="214319"/>
            <a:chExt cx="3284763" cy="601989"/>
          </a:xfrm>
        </p:grpSpPr>
        <p:sp>
          <p:nvSpPr>
            <p:cNvPr id="5" name="Google Shape;284;p32">
              <a:extLst>
                <a:ext uri="{FF2B5EF4-FFF2-40B4-BE49-F238E27FC236}">
                  <a16:creationId xmlns:a16="http://schemas.microsoft.com/office/drawing/2014/main" id="{8137FC8B-611F-447E-B96D-B9834EE10F91}"/>
                </a:ext>
              </a:extLst>
            </p:cNvPr>
            <p:cNvSpPr/>
            <p:nvPr/>
          </p:nvSpPr>
          <p:spPr>
            <a:xfrm>
              <a:off x="306335" y="214319"/>
              <a:ext cx="3284763" cy="601989"/>
            </a:xfrm>
            <a:prstGeom prst="roundRect">
              <a:avLst/>
            </a:prstGeom>
            <a:solidFill>
              <a:srgbClr val="005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DB46EE5-927B-44CF-9FDE-005BC2AFE4D5}"/>
                </a:ext>
              </a:extLst>
            </p:cNvPr>
            <p:cNvSpPr txBox="1">
              <a:spLocks/>
            </p:cNvSpPr>
            <p:nvPr/>
          </p:nvSpPr>
          <p:spPr>
            <a:xfrm>
              <a:off x="493989" y="316435"/>
              <a:ext cx="2980732" cy="3877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SQL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DBA66EB-66B3-4A8C-9B95-FB3E9C7D3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9" y="1051375"/>
            <a:ext cx="7425960" cy="3194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E5394A-4FB6-41A0-AE92-3495FEC34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021" y="3725653"/>
            <a:ext cx="6677025" cy="2447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8907675"/>
      </p:ext>
    </p:extLst>
  </p:cSld>
  <p:clrMapOvr>
    <a:masterClrMapping/>
  </p:clrMapOvr>
  <p:transition spd="slow">
    <p:push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실행영상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4813" y="214319"/>
            <a:ext cx="11540575" cy="6491425"/>
          </a:xfrm>
        </p:spPr>
      </p:pic>
      <p:grpSp>
        <p:nvGrpSpPr>
          <p:cNvPr id="5" name="그룹 4"/>
          <p:cNvGrpSpPr/>
          <p:nvPr/>
        </p:nvGrpSpPr>
        <p:grpSpPr>
          <a:xfrm>
            <a:off x="306335" y="214319"/>
            <a:ext cx="3284763" cy="601989"/>
            <a:chOff x="306335" y="214319"/>
            <a:chExt cx="3284763" cy="601989"/>
          </a:xfrm>
        </p:grpSpPr>
        <p:sp>
          <p:nvSpPr>
            <p:cNvPr id="6" name="Google Shape;284;p32">
              <a:extLst>
                <a:ext uri="{FF2B5EF4-FFF2-40B4-BE49-F238E27FC236}">
                  <a16:creationId xmlns:a16="http://schemas.microsoft.com/office/drawing/2014/main" id="{8137FC8B-611F-447E-B96D-B9834EE10F91}"/>
                </a:ext>
              </a:extLst>
            </p:cNvPr>
            <p:cNvSpPr/>
            <p:nvPr/>
          </p:nvSpPr>
          <p:spPr>
            <a:xfrm>
              <a:off x="306335" y="214319"/>
              <a:ext cx="3284763" cy="601989"/>
            </a:xfrm>
            <a:prstGeom prst="roundRect">
              <a:avLst/>
            </a:prstGeom>
            <a:solidFill>
              <a:srgbClr val="005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3DB46EE5-927B-44CF-9FDE-005BC2AFE4D5}"/>
                </a:ext>
              </a:extLst>
            </p:cNvPr>
            <p:cNvSpPr txBox="1">
              <a:spLocks/>
            </p:cNvSpPr>
            <p:nvPr/>
          </p:nvSpPr>
          <p:spPr>
            <a:xfrm>
              <a:off x="493989" y="316435"/>
              <a:ext cx="2980732" cy="3877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dirty="0" err="1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실행영상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023935"/>
      </p:ext>
    </p:extLst>
  </p:cSld>
  <p:clrMapOvr>
    <a:masterClrMapping/>
  </p:clrMapOvr>
  <p:transition spd="slow">
    <p:push dir="u"/>
    <p:sndAc>
      <p:stSnd>
        <p:snd r:embed="rId4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9680"/>
            <a:ext cx="8704055" cy="467359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1CE47C-9DA9-4D60-B81A-335EA269AA6F}"/>
              </a:ext>
            </a:extLst>
          </p:cNvPr>
          <p:cNvGrpSpPr/>
          <p:nvPr/>
        </p:nvGrpSpPr>
        <p:grpSpPr>
          <a:xfrm flipH="1">
            <a:off x="5243252" y="1249680"/>
            <a:ext cx="6948747" cy="4673600"/>
            <a:chOff x="-10401300" y="0"/>
            <a:chExt cx="7241311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61162D-4FDD-43C8-8CB9-5A10B4E7C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298" y="0"/>
              <a:ext cx="7241309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  <a:alpha val="50196"/>
              </a:schemeClr>
            </a:solidFill>
            <a:ln>
              <a:noFill/>
            </a:ln>
            <a:effectLst>
              <a:outerShdw blurRad="203200" dist="38100" dir="10800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E7B57C-A955-482E-92E2-2BDC1CDCC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299" y="0"/>
              <a:ext cx="6631709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  <a:alpha val="60000"/>
              </a:schemeClr>
            </a:solidFill>
            <a:ln>
              <a:noFill/>
            </a:ln>
            <a:effectLst>
              <a:outerShdw blurRad="203200" dist="38100" dir="10800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9CEE99-A9E0-41E4-B2B1-919D355D8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300" y="0"/>
              <a:ext cx="6003636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  <a:alpha val="80000"/>
              </a:schemeClr>
            </a:solidFill>
            <a:ln>
              <a:noFill/>
            </a:ln>
            <a:effectLst>
              <a:outerShdw blurRad="203200" dist="38100" dir="10800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E13EC5-E17B-4394-BB5E-C12D2E77D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300" y="0"/>
              <a:ext cx="5372100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Group 22">
            <a:extLst>
              <a:ext uri="{FF2B5EF4-FFF2-40B4-BE49-F238E27FC236}">
                <a16:creationId xmlns:a16="http://schemas.microsoft.com/office/drawing/2014/main" id="{D957A0A4-D4EA-41FD-82CD-DD17AE604CC4}"/>
              </a:ext>
            </a:extLst>
          </p:cNvPr>
          <p:cNvSpPr txBox="1"/>
          <p:nvPr/>
        </p:nvSpPr>
        <p:spPr>
          <a:xfrm>
            <a:off x="6369829" y="2091254"/>
            <a:ext cx="4889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Bahnschrift" panose="020B0502040204020203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Part </a:t>
            </a:r>
            <a:r>
              <a:rPr lang="en-US" altLang="zh-CN" sz="7200" b="1" dirty="0" smtClean="0">
                <a:solidFill>
                  <a:schemeClr val="bg1"/>
                </a:solidFill>
                <a:latin typeface="Bahnschrift" panose="020B0502040204020203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five</a:t>
            </a:r>
            <a:endParaRPr lang="en-US" altLang="zh-CN" sz="7200" b="1" dirty="0">
              <a:solidFill>
                <a:schemeClr val="bg1"/>
              </a:solidFill>
              <a:latin typeface="Bahnschrift" panose="020B0502040204020203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7" name="Group…">
            <a:extLst>
              <a:ext uri="{FF2B5EF4-FFF2-40B4-BE49-F238E27FC236}">
                <a16:creationId xmlns:a16="http://schemas.microsoft.com/office/drawing/2014/main" id="{1114E29B-6FA1-43DC-99A3-4F909DC029B0}"/>
              </a:ext>
            </a:extLst>
          </p:cNvPr>
          <p:cNvSpPr txBox="1"/>
          <p:nvPr/>
        </p:nvSpPr>
        <p:spPr>
          <a:xfrm>
            <a:off x="6786923" y="4001030"/>
            <a:ext cx="4764695" cy="56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800" b="1" kern="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코드설명</a:t>
            </a:r>
            <a:endParaRPr lang="en-US" altLang="ko-KR" sz="2800" b="1" kern="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28" name="Rectangle: Top Corners Rounded 22">
            <a:extLst>
              <a:ext uri="{FF2B5EF4-FFF2-40B4-BE49-F238E27FC236}">
                <a16:creationId xmlns:a16="http://schemas.microsoft.com/office/drawing/2014/main" id="{7DACAF87-9D4E-45F4-B9FC-2826F9B24513}"/>
              </a:ext>
            </a:extLst>
          </p:cNvPr>
          <p:cNvSpPr/>
          <p:nvPr/>
        </p:nvSpPr>
        <p:spPr>
          <a:xfrm rot="16200000">
            <a:off x="6231539" y="4293381"/>
            <a:ext cx="598770" cy="12015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316629"/>
      </p:ext>
    </p:extLst>
  </p:cSld>
  <p:clrMapOvr>
    <a:masterClrMapping/>
  </p:clrMapOvr>
  <p:transition spd="slow">
    <p:push dir="u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25</a:t>
            </a:fld>
            <a:endParaRPr lang="en-US"/>
          </a:p>
        </p:txBody>
      </p:sp>
      <p:grpSp>
        <p:nvGrpSpPr>
          <p:cNvPr id="3" name="그룹 2"/>
          <p:cNvGrpSpPr/>
          <p:nvPr/>
        </p:nvGrpSpPr>
        <p:grpSpPr>
          <a:xfrm>
            <a:off x="306335" y="214319"/>
            <a:ext cx="3284763" cy="601989"/>
            <a:chOff x="306335" y="214319"/>
            <a:chExt cx="3284763" cy="601989"/>
          </a:xfrm>
        </p:grpSpPr>
        <p:sp>
          <p:nvSpPr>
            <p:cNvPr id="4" name="Google Shape;284;p32">
              <a:extLst>
                <a:ext uri="{FF2B5EF4-FFF2-40B4-BE49-F238E27FC236}">
                  <a16:creationId xmlns:a16="http://schemas.microsoft.com/office/drawing/2014/main" id="{8137FC8B-611F-447E-B96D-B9834EE10F91}"/>
                </a:ext>
              </a:extLst>
            </p:cNvPr>
            <p:cNvSpPr/>
            <p:nvPr/>
          </p:nvSpPr>
          <p:spPr>
            <a:xfrm>
              <a:off x="306335" y="214319"/>
              <a:ext cx="3284763" cy="601989"/>
            </a:xfrm>
            <a:prstGeom prst="roundRect">
              <a:avLst/>
            </a:prstGeom>
            <a:solidFill>
              <a:srgbClr val="005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DB46EE5-927B-44CF-9FDE-005BC2AFE4D5}"/>
                </a:ext>
              </a:extLst>
            </p:cNvPr>
            <p:cNvSpPr txBox="1">
              <a:spLocks/>
            </p:cNvSpPr>
            <p:nvPr/>
          </p:nvSpPr>
          <p:spPr>
            <a:xfrm>
              <a:off x="493989" y="316435"/>
              <a:ext cx="2980732" cy="3877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코드설명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02924" y="4082192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DB </a:t>
            </a:r>
            <a:r>
              <a:rPr lang="ko-KR" altLang="en-US" sz="2000" dirty="0" smtClean="0"/>
              <a:t>연동</a:t>
            </a:r>
            <a:endParaRPr lang="ko-KR" altLang="en-US" sz="20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991" y="1131660"/>
            <a:ext cx="6296025" cy="2505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89" y="1131660"/>
            <a:ext cx="4800600" cy="4914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6168334" y="4799480"/>
            <a:ext cx="39606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로그인성공시 </a:t>
            </a:r>
            <a:r>
              <a:rPr lang="en-US" altLang="ko-KR" sz="2000" dirty="0"/>
              <a:t>1, </a:t>
            </a:r>
            <a:endParaRPr lang="en-US" altLang="ko-KR" sz="2000" dirty="0" smtClean="0"/>
          </a:p>
          <a:p>
            <a:r>
              <a:rPr lang="ko-KR" altLang="en-US" sz="2000" dirty="0" smtClean="0"/>
              <a:t>비밀번호 </a:t>
            </a:r>
            <a:r>
              <a:rPr lang="ko-KR" altLang="en-US" sz="2000" dirty="0" err="1"/>
              <a:t>불일치시</a:t>
            </a:r>
            <a:r>
              <a:rPr lang="ko-KR" altLang="en-US" sz="2000" dirty="0"/>
              <a:t> </a:t>
            </a:r>
            <a:r>
              <a:rPr lang="en-US" altLang="ko-KR" sz="2000" dirty="0"/>
              <a:t>0, </a:t>
            </a:r>
            <a:endParaRPr lang="en-US" altLang="ko-KR" sz="2000" dirty="0" smtClean="0"/>
          </a:p>
          <a:p>
            <a:r>
              <a:rPr lang="ko-KR" altLang="en-US" sz="2000" dirty="0" err="1" smtClean="0"/>
              <a:t>아이디없으면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-1, </a:t>
            </a:r>
            <a:endParaRPr lang="en-US" altLang="ko-KR" sz="2000" dirty="0" smtClean="0"/>
          </a:p>
          <a:p>
            <a:r>
              <a:rPr lang="ko-KR" altLang="en-US" sz="2000" dirty="0" smtClean="0"/>
              <a:t>그 </a:t>
            </a:r>
            <a:r>
              <a:rPr lang="ko-KR" altLang="en-US" sz="2000" dirty="0"/>
              <a:t>외의 데이터오류는 </a:t>
            </a:r>
            <a:r>
              <a:rPr lang="en-US" altLang="ko-KR" sz="2000" dirty="0"/>
              <a:t>-2</a:t>
            </a:r>
            <a:r>
              <a:rPr lang="ko-KR" altLang="en-US" sz="2000" dirty="0"/>
              <a:t>를 </a:t>
            </a:r>
            <a:r>
              <a:rPr lang="en-US" altLang="ko-KR" sz="2000" dirty="0"/>
              <a:t>return</a:t>
            </a:r>
            <a:endParaRPr lang="ko-KR" altLang="en-US" sz="2000" dirty="0"/>
          </a:p>
        </p:txBody>
      </p:sp>
      <p:sp>
        <p:nvSpPr>
          <p:cNvPr id="22" name="오른쪽 화살표 21"/>
          <p:cNvSpPr/>
          <p:nvPr/>
        </p:nvSpPr>
        <p:spPr>
          <a:xfrm rot="5400000">
            <a:off x="8143050" y="3738868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5619940" y="5305025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DB46EE5-927B-44CF-9FDE-005BC2AFE4D5}"/>
              </a:ext>
            </a:extLst>
          </p:cNvPr>
          <p:cNvSpPr txBox="1">
            <a:spLocks/>
          </p:cNvSpPr>
          <p:nvPr/>
        </p:nvSpPr>
        <p:spPr>
          <a:xfrm>
            <a:off x="3723710" y="488260"/>
            <a:ext cx="2219781" cy="3877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800" dirty="0">
                <a:latin typeface="Bahnschrift" panose="020B0502040204020203" pitchFamily="34" charset="0"/>
              </a:rPr>
              <a:t>UserDAO.java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54A8"/>
              </a:solidFill>
              <a:effectLst/>
              <a:uLnTx/>
              <a:uFillTx/>
              <a:latin typeface="Bahnschrift" panose="020B0502040204020203" pitchFamily="34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102058"/>
      </p:ext>
    </p:extLst>
  </p:cSld>
  <p:clrMapOvr>
    <a:masterClrMapping/>
  </p:clrMapOvr>
  <p:transition spd="slow">
    <p:push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52705" y="816309"/>
            <a:ext cx="5223399" cy="57769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26</a:t>
            </a:fld>
            <a:endParaRPr lang="en-US"/>
          </a:p>
        </p:txBody>
      </p:sp>
      <p:grpSp>
        <p:nvGrpSpPr>
          <p:cNvPr id="3" name="그룹 2"/>
          <p:cNvGrpSpPr/>
          <p:nvPr/>
        </p:nvGrpSpPr>
        <p:grpSpPr>
          <a:xfrm>
            <a:off x="306335" y="214319"/>
            <a:ext cx="3284763" cy="601989"/>
            <a:chOff x="306335" y="214319"/>
            <a:chExt cx="3284763" cy="601989"/>
          </a:xfrm>
        </p:grpSpPr>
        <p:sp>
          <p:nvSpPr>
            <p:cNvPr id="4" name="Google Shape;284;p32">
              <a:extLst>
                <a:ext uri="{FF2B5EF4-FFF2-40B4-BE49-F238E27FC236}">
                  <a16:creationId xmlns:a16="http://schemas.microsoft.com/office/drawing/2014/main" id="{8137FC8B-611F-447E-B96D-B9834EE10F91}"/>
                </a:ext>
              </a:extLst>
            </p:cNvPr>
            <p:cNvSpPr/>
            <p:nvPr/>
          </p:nvSpPr>
          <p:spPr>
            <a:xfrm>
              <a:off x="306335" y="214319"/>
              <a:ext cx="3284763" cy="601989"/>
            </a:xfrm>
            <a:prstGeom prst="roundRect">
              <a:avLst/>
            </a:prstGeom>
            <a:solidFill>
              <a:srgbClr val="005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DB46EE5-927B-44CF-9FDE-005BC2AFE4D5}"/>
                </a:ext>
              </a:extLst>
            </p:cNvPr>
            <p:cNvSpPr txBox="1">
              <a:spLocks/>
            </p:cNvSpPr>
            <p:nvPr/>
          </p:nvSpPr>
          <p:spPr>
            <a:xfrm>
              <a:off x="493989" y="316435"/>
              <a:ext cx="2980732" cy="3877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코드설명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543703" y="961541"/>
            <a:ext cx="3730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글을 </a:t>
            </a:r>
            <a:r>
              <a:rPr lang="ko-KR" altLang="en-US" sz="2000" dirty="0" err="1"/>
              <a:t>쓸때</a:t>
            </a:r>
            <a:r>
              <a:rPr lang="ko-KR" altLang="en-US" sz="2000" dirty="0"/>
              <a:t> 파일을 </a:t>
            </a:r>
            <a:r>
              <a:rPr lang="ko-KR" altLang="en-US" sz="2000" dirty="0" err="1" smtClean="0"/>
              <a:t>첨부하게되면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사진이 </a:t>
            </a:r>
            <a:r>
              <a:rPr lang="ko-KR" altLang="en-US" sz="2000" dirty="0"/>
              <a:t>저장될 경로</a:t>
            </a:r>
          </a:p>
        </p:txBody>
      </p:sp>
      <p:sp>
        <p:nvSpPr>
          <p:cNvPr id="22" name="오른쪽 화살표 21"/>
          <p:cNvSpPr/>
          <p:nvPr/>
        </p:nvSpPr>
        <p:spPr>
          <a:xfrm>
            <a:off x="7054164" y="1123263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47" y="1133486"/>
            <a:ext cx="5705475" cy="323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171" y="1740136"/>
            <a:ext cx="4238625" cy="323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6746452" y="1751639"/>
            <a:ext cx="3801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파일을 올리면 저장이 되는 코드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6253446" y="1740136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020" y="2311159"/>
            <a:ext cx="5114925" cy="1028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7220152" y="2475751"/>
            <a:ext cx="3203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업로드 </a:t>
            </a:r>
            <a:r>
              <a:rPr lang="ko-KR" altLang="en-US" sz="2000" dirty="0" err="1"/>
              <a:t>하고나면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콘솔창에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파일명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파일크기가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기제됨</a:t>
            </a:r>
            <a:endParaRPr lang="ko-KR" altLang="en-US" sz="2000" dirty="0"/>
          </a:p>
        </p:txBody>
      </p:sp>
      <p:sp>
        <p:nvSpPr>
          <p:cNvPr id="24" name="오른쪽 화살표 23"/>
          <p:cNvSpPr/>
          <p:nvPr/>
        </p:nvSpPr>
        <p:spPr>
          <a:xfrm>
            <a:off x="6641365" y="2669335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857" y="3601607"/>
            <a:ext cx="3905250" cy="542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6641365" y="3536517"/>
            <a:ext cx="4957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/>
              <a:t>새글쓰기</a:t>
            </a:r>
            <a:r>
              <a:rPr lang="en-US" altLang="ko-KR" sz="2000" dirty="0"/>
              <a:t>(articleForm.do)</a:t>
            </a:r>
            <a:r>
              <a:rPr lang="ko-KR" altLang="en-US" sz="2000" dirty="0"/>
              <a:t>를 눌렀을 </a:t>
            </a:r>
            <a:r>
              <a:rPr lang="ko-KR" altLang="en-US" sz="2000" dirty="0" smtClean="0"/>
              <a:t>때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들어가져서 </a:t>
            </a:r>
            <a:r>
              <a:rPr lang="ko-KR" altLang="en-US" sz="2000" dirty="0"/>
              <a:t>보여지는 경로</a:t>
            </a:r>
            <a:r>
              <a:rPr lang="en-US" altLang="ko-KR" sz="2000" dirty="0"/>
              <a:t>(</a:t>
            </a:r>
            <a:r>
              <a:rPr lang="en-US" altLang="ko-KR" sz="2000" dirty="0" err="1"/>
              <a:t>articleForm.jsp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26" name="오른쪽 화살표 25"/>
          <p:cNvSpPr/>
          <p:nvPr/>
        </p:nvSpPr>
        <p:spPr>
          <a:xfrm>
            <a:off x="5978891" y="3716895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401" y="4688234"/>
            <a:ext cx="8353425" cy="838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7381927" y="5629171"/>
            <a:ext cx="41056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/>
              <a:t>새글</a:t>
            </a:r>
            <a:r>
              <a:rPr lang="ko-KR" altLang="en-US" sz="2000" dirty="0"/>
              <a:t> 쓰기가 </a:t>
            </a:r>
            <a:r>
              <a:rPr lang="ko-KR" altLang="en-US" sz="2000" dirty="0" smtClean="0"/>
              <a:t>완료되면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‘</a:t>
            </a:r>
            <a:r>
              <a:rPr lang="ko-KR" altLang="en-US" sz="2000" dirty="0" err="1"/>
              <a:t>새글을</a:t>
            </a:r>
            <a:r>
              <a:rPr lang="ko-KR" altLang="en-US" sz="2000" dirty="0"/>
              <a:t> 추가했습니다’ </a:t>
            </a:r>
            <a:r>
              <a:rPr lang="ko-KR" altLang="en-US" sz="2000" dirty="0" err="1"/>
              <a:t>팝업창이</a:t>
            </a:r>
            <a:r>
              <a:rPr lang="ko-KR" altLang="en-US" sz="2000" dirty="0"/>
              <a:t> 뜸</a:t>
            </a:r>
          </a:p>
        </p:txBody>
      </p:sp>
      <p:sp>
        <p:nvSpPr>
          <p:cNvPr id="28" name="오른쪽 화살표 27"/>
          <p:cNvSpPr/>
          <p:nvPr/>
        </p:nvSpPr>
        <p:spPr>
          <a:xfrm>
            <a:off x="6730613" y="5836720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DB46EE5-927B-44CF-9FDE-005BC2AFE4D5}"/>
              </a:ext>
            </a:extLst>
          </p:cNvPr>
          <p:cNvSpPr txBox="1">
            <a:spLocks/>
          </p:cNvSpPr>
          <p:nvPr/>
        </p:nvSpPr>
        <p:spPr>
          <a:xfrm>
            <a:off x="3723709" y="483855"/>
            <a:ext cx="3649679" cy="3877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800" dirty="0">
                <a:latin typeface="Bahnschrift" panose="020B0502040204020203" pitchFamily="34" charset="0"/>
              </a:rPr>
              <a:t>BoardController.java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54A8"/>
              </a:solidFill>
              <a:effectLst/>
              <a:uLnTx/>
              <a:uFillTx/>
              <a:latin typeface="Bahnschrift" panose="020B0502040204020203" pitchFamily="34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663583"/>
      </p:ext>
    </p:extLst>
  </p:cSld>
  <p:clrMapOvr>
    <a:masterClrMapping/>
  </p:clrMapOvr>
  <p:transition spd="slow">
    <p:push dir="u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50"/>
                            </p:stCondLst>
                            <p:childTnLst>
                              <p:par>
                                <p:cTn id="6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7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  <p:bldP spid="14" grpId="0"/>
      <p:bldP spid="15" grpId="0" animBg="1"/>
      <p:bldP spid="20" grpId="0"/>
      <p:bldP spid="24" grpId="0" animBg="1"/>
      <p:bldP spid="25" grpId="0"/>
      <p:bldP spid="26" grpId="0" animBg="1"/>
      <p:bldP spid="27" grpId="0"/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8485" y="874693"/>
            <a:ext cx="4948814" cy="5754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27</a:t>
            </a:fld>
            <a:endParaRPr lang="en-US"/>
          </a:p>
        </p:txBody>
      </p:sp>
      <p:grpSp>
        <p:nvGrpSpPr>
          <p:cNvPr id="3" name="그룹 2"/>
          <p:cNvGrpSpPr/>
          <p:nvPr/>
        </p:nvGrpSpPr>
        <p:grpSpPr>
          <a:xfrm>
            <a:off x="306335" y="214319"/>
            <a:ext cx="3284763" cy="601989"/>
            <a:chOff x="306335" y="214319"/>
            <a:chExt cx="3284763" cy="601989"/>
          </a:xfrm>
        </p:grpSpPr>
        <p:sp>
          <p:nvSpPr>
            <p:cNvPr id="4" name="Google Shape;284;p32">
              <a:extLst>
                <a:ext uri="{FF2B5EF4-FFF2-40B4-BE49-F238E27FC236}">
                  <a16:creationId xmlns:a16="http://schemas.microsoft.com/office/drawing/2014/main" id="{8137FC8B-611F-447E-B96D-B9834EE10F91}"/>
                </a:ext>
              </a:extLst>
            </p:cNvPr>
            <p:cNvSpPr/>
            <p:nvPr/>
          </p:nvSpPr>
          <p:spPr>
            <a:xfrm>
              <a:off x="306335" y="214319"/>
              <a:ext cx="3284763" cy="601989"/>
            </a:xfrm>
            <a:prstGeom prst="roundRect">
              <a:avLst/>
            </a:prstGeom>
            <a:solidFill>
              <a:srgbClr val="005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DB46EE5-927B-44CF-9FDE-005BC2AFE4D5}"/>
                </a:ext>
              </a:extLst>
            </p:cNvPr>
            <p:cNvSpPr txBox="1">
              <a:spLocks/>
            </p:cNvSpPr>
            <p:nvPr/>
          </p:nvSpPr>
          <p:spPr>
            <a:xfrm>
              <a:off x="493989" y="316435"/>
              <a:ext cx="2980732" cy="3877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코드설명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241246" y="3229026"/>
            <a:ext cx="2890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글을 </a:t>
            </a:r>
            <a:r>
              <a:rPr lang="ko-KR" altLang="en-US" sz="2000" dirty="0" err="1" smtClean="0"/>
              <a:t>계층형으로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조회하게 </a:t>
            </a:r>
            <a:r>
              <a:rPr lang="ko-KR" altLang="en-US" sz="2000" dirty="0"/>
              <a:t>만드는 </a:t>
            </a:r>
            <a:r>
              <a:rPr lang="ko-KR" altLang="en-US" sz="2000" dirty="0" err="1"/>
              <a:t>쿼리문</a:t>
            </a:r>
            <a:endParaRPr lang="ko-KR" altLang="en-US" sz="2000" dirty="0"/>
          </a:p>
        </p:txBody>
      </p:sp>
      <p:sp>
        <p:nvSpPr>
          <p:cNvPr id="22" name="오른쪽 화살표 21"/>
          <p:cNvSpPr/>
          <p:nvPr/>
        </p:nvSpPr>
        <p:spPr>
          <a:xfrm>
            <a:off x="7773966" y="3426796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DB46EE5-927B-44CF-9FDE-005BC2AFE4D5}"/>
              </a:ext>
            </a:extLst>
          </p:cNvPr>
          <p:cNvSpPr txBox="1">
            <a:spLocks/>
          </p:cNvSpPr>
          <p:nvPr/>
        </p:nvSpPr>
        <p:spPr>
          <a:xfrm>
            <a:off x="3723710" y="488259"/>
            <a:ext cx="2560712" cy="3877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800" dirty="0">
                <a:latin typeface="Bahnschrift" panose="020B0502040204020203" pitchFamily="34" charset="0"/>
              </a:rPr>
              <a:t>BoardDAO.java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54A8"/>
              </a:solidFill>
              <a:effectLst/>
              <a:uLnTx/>
              <a:uFillTx/>
              <a:latin typeface="Bahnschrift" panose="020B0502040204020203" pitchFamily="34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62" y="1221528"/>
            <a:ext cx="6331645" cy="49436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8958009"/>
      </p:ext>
    </p:extLst>
  </p:cSld>
  <p:clrMapOvr>
    <a:masterClrMapping/>
  </p:clrMapOvr>
  <p:transition spd="slow">
    <p:push dir="u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8485" y="874693"/>
            <a:ext cx="4948814" cy="5754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28</a:t>
            </a:fld>
            <a:endParaRPr lang="en-US"/>
          </a:p>
        </p:txBody>
      </p:sp>
      <p:grpSp>
        <p:nvGrpSpPr>
          <p:cNvPr id="3" name="그룹 2"/>
          <p:cNvGrpSpPr/>
          <p:nvPr/>
        </p:nvGrpSpPr>
        <p:grpSpPr>
          <a:xfrm>
            <a:off x="306335" y="214319"/>
            <a:ext cx="3284763" cy="601989"/>
            <a:chOff x="306335" y="214319"/>
            <a:chExt cx="3284763" cy="601989"/>
          </a:xfrm>
        </p:grpSpPr>
        <p:sp>
          <p:nvSpPr>
            <p:cNvPr id="4" name="Google Shape;284;p32">
              <a:extLst>
                <a:ext uri="{FF2B5EF4-FFF2-40B4-BE49-F238E27FC236}">
                  <a16:creationId xmlns:a16="http://schemas.microsoft.com/office/drawing/2014/main" id="{8137FC8B-611F-447E-B96D-B9834EE10F91}"/>
                </a:ext>
              </a:extLst>
            </p:cNvPr>
            <p:cNvSpPr/>
            <p:nvPr/>
          </p:nvSpPr>
          <p:spPr>
            <a:xfrm>
              <a:off x="306335" y="214319"/>
              <a:ext cx="3284763" cy="601989"/>
            </a:xfrm>
            <a:prstGeom prst="roundRect">
              <a:avLst/>
            </a:prstGeom>
            <a:solidFill>
              <a:srgbClr val="005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DB46EE5-927B-44CF-9FDE-005BC2AFE4D5}"/>
                </a:ext>
              </a:extLst>
            </p:cNvPr>
            <p:cNvSpPr txBox="1">
              <a:spLocks/>
            </p:cNvSpPr>
            <p:nvPr/>
          </p:nvSpPr>
          <p:spPr>
            <a:xfrm>
              <a:off x="493989" y="316435"/>
              <a:ext cx="2980732" cy="3877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코드설명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650752" y="2418585"/>
            <a:ext cx="5083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게시판 목록을 내림차순으로 보여주는 쿼리</a:t>
            </a:r>
          </a:p>
        </p:txBody>
      </p:sp>
      <p:sp>
        <p:nvSpPr>
          <p:cNvPr id="22" name="오른쪽 화살표 21"/>
          <p:cNvSpPr/>
          <p:nvPr/>
        </p:nvSpPr>
        <p:spPr>
          <a:xfrm>
            <a:off x="6096131" y="2462466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580220" y="3933429"/>
            <a:ext cx="5153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/>
              <a:t>새글을</a:t>
            </a:r>
            <a:r>
              <a:rPr lang="ko-KR" altLang="en-US" sz="2000" dirty="0"/>
              <a:t> 쓸 경우 </a:t>
            </a:r>
            <a:r>
              <a:rPr lang="ko-KR" altLang="en-US" sz="2000" dirty="0" err="1"/>
              <a:t>추가되는것을</a:t>
            </a:r>
            <a:r>
              <a:rPr lang="ko-KR" altLang="en-US" sz="2000" dirty="0"/>
              <a:t> 보여주는 쿼리</a:t>
            </a:r>
          </a:p>
        </p:txBody>
      </p:sp>
      <p:sp>
        <p:nvSpPr>
          <p:cNvPr id="28" name="오른쪽 화살표 27"/>
          <p:cNvSpPr/>
          <p:nvPr/>
        </p:nvSpPr>
        <p:spPr>
          <a:xfrm>
            <a:off x="6096131" y="3984016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DB46EE5-927B-44CF-9FDE-005BC2AFE4D5}"/>
              </a:ext>
            </a:extLst>
          </p:cNvPr>
          <p:cNvSpPr txBox="1">
            <a:spLocks/>
          </p:cNvSpPr>
          <p:nvPr/>
        </p:nvSpPr>
        <p:spPr>
          <a:xfrm>
            <a:off x="3723710" y="488259"/>
            <a:ext cx="2535774" cy="3877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800" dirty="0">
                <a:latin typeface="Bahnschrift" panose="020B0502040204020203" pitchFamily="34" charset="0"/>
              </a:rPr>
              <a:t>BoardDAO.java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54A8"/>
              </a:solidFill>
              <a:effectLst/>
              <a:uLnTx/>
              <a:uFillTx/>
              <a:latin typeface="Bahnschrift" panose="020B0502040204020203" pitchFamily="34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50" y="1148021"/>
            <a:ext cx="7810500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333" y="3133440"/>
            <a:ext cx="7753350" cy="733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521" y="4559698"/>
            <a:ext cx="4343400" cy="1657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6345109" y="5201266"/>
            <a:ext cx="3730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/>
              <a:t>글삭제를</a:t>
            </a:r>
            <a:r>
              <a:rPr lang="ko-KR" altLang="en-US" sz="2000" dirty="0"/>
              <a:t> 보여주는 </a:t>
            </a:r>
            <a:r>
              <a:rPr lang="ko-KR" altLang="en-US" sz="2000" dirty="0" smtClean="0"/>
              <a:t>쿼리</a:t>
            </a:r>
            <a:endParaRPr lang="en-US" altLang="ko-KR" sz="2000" dirty="0" smtClean="0"/>
          </a:p>
          <a:p>
            <a:pPr algn="ctr"/>
            <a:r>
              <a:rPr lang="ko-KR" altLang="en-US" sz="2000" dirty="0" err="1"/>
              <a:t>메인글을</a:t>
            </a:r>
            <a:r>
              <a:rPr lang="ko-KR" altLang="en-US" sz="2000" dirty="0"/>
              <a:t> 지우면 답변도 </a:t>
            </a:r>
            <a:r>
              <a:rPr lang="ko-KR" altLang="en-US" sz="2000" dirty="0" err="1"/>
              <a:t>지워짐</a:t>
            </a:r>
            <a:endParaRPr lang="ko-KR" altLang="en-US" sz="2000" dirty="0"/>
          </a:p>
        </p:txBody>
      </p:sp>
      <p:sp>
        <p:nvSpPr>
          <p:cNvPr id="20" name="오른쪽 화살표 19"/>
          <p:cNvSpPr/>
          <p:nvPr/>
        </p:nvSpPr>
        <p:spPr>
          <a:xfrm>
            <a:off x="5848314" y="5297329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808877"/>
      </p:ext>
    </p:extLst>
  </p:cSld>
  <p:clrMapOvr>
    <a:masterClrMapping/>
  </p:clrMapOvr>
  <p:transition spd="slow">
    <p:push dir="u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  <p:bldP spid="27" grpId="0"/>
      <p:bldP spid="28" grpId="0" animBg="1"/>
      <p:bldP spid="19" grpId="0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8485" y="874693"/>
            <a:ext cx="4948814" cy="5754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29</a:t>
            </a:fld>
            <a:endParaRPr lang="en-US"/>
          </a:p>
        </p:txBody>
      </p:sp>
      <p:grpSp>
        <p:nvGrpSpPr>
          <p:cNvPr id="3" name="그룹 2"/>
          <p:cNvGrpSpPr/>
          <p:nvPr/>
        </p:nvGrpSpPr>
        <p:grpSpPr>
          <a:xfrm>
            <a:off x="306335" y="214319"/>
            <a:ext cx="3284763" cy="601989"/>
            <a:chOff x="306335" y="214319"/>
            <a:chExt cx="3284763" cy="601989"/>
          </a:xfrm>
        </p:grpSpPr>
        <p:sp>
          <p:nvSpPr>
            <p:cNvPr id="4" name="Google Shape;284;p32">
              <a:extLst>
                <a:ext uri="{FF2B5EF4-FFF2-40B4-BE49-F238E27FC236}">
                  <a16:creationId xmlns:a16="http://schemas.microsoft.com/office/drawing/2014/main" id="{8137FC8B-611F-447E-B96D-B9834EE10F91}"/>
                </a:ext>
              </a:extLst>
            </p:cNvPr>
            <p:cNvSpPr/>
            <p:nvPr/>
          </p:nvSpPr>
          <p:spPr>
            <a:xfrm>
              <a:off x="306335" y="214319"/>
              <a:ext cx="3284763" cy="601989"/>
            </a:xfrm>
            <a:prstGeom prst="roundRect">
              <a:avLst/>
            </a:prstGeom>
            <a:solidFill>
              <a:srgbClr val="005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DB46EE5-927B-44CF-9FDE-005BC2AFE4D5}"/>
                </a:ext>
              </a:extLst>
            </p:cNvPr>
            <p:cNvSpPr txBox="1">
              <a:spLocks/>
            </p:cNvSpPr>
            <p:nvPr/>
          </p:nvSpPr>
          <p:spPr>
            <a:xfrm>
              <a:off x="493989" y="316435"/>
              <a:ext cx="2980732" cy="3877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코드설명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074452" y="3058529"/>
            <a:ext cx="43749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서버 실행 시 </a:t>
            </a:r>
            <a:r>
              <a:rPr lang="en-US" altLang="ko-KR" sz="2000" dirty="0" err="1"/>
              <a:t>index.jsp</a:t>
            </a:r>
            <a:r>
              <a:rPr lang="ko-KR" altLang="en-US" sz="2000" dirty="0"/>
              <a:t>가 </a:t>
            </a:r>
            <a:r>
              <a:rPr lang="ko-KR" altLang="en-US" sz="2000" dirty="0" smtClean="0"/>
              <a:t>뜨지만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그 </a:t>
            </a:r>
            <a:r>
              <a:rPr lang="en-US" altLang="ko-KR" sz="2000" dirty="0" err="1"/>
              <a:t>index.jsp</a:t>
            </a:r>
            <a:r>
              <a:rPr lang="ko-KR" altLang="en-US" sz="2000" dirty="0"/>
              <a:t>를 </a:t>
            </a:r>
            <a:r>
              <a:rPr lang="en-US" altLang="ko-KR" sz="2000" dirty="0" err="1"/>
              <a:t>main.jsp</a:t>
            </a:r>
            <a:r>
              <a:rPr lang="ko-KR" altLang="en-US" sz="2000" dirty="0"/>
              <a:t>와 </a:t>
            </a:r>
            <a:r>
              <a:rPr lang="ko-KR" altLang="en-US" sz="2000" dirty="0" err="1"/>
              <a:t>연동해놔서</a:t>
            </a:r>
            <a:endParaRPr lang="ko-KR" altLang="en-US" sz="2000" dirty="0"/>
          </a:p>
          <a:p>
            <a:pPr algn="ctr"/>
            <a:r>
              <a:rPr lang="ko-KR" altLang="en-US" sz="2000" dirty="0"/>
              <a:t>첫 화면이 </a:t>
            </a:r>
            <a:r>
              <a:rPr lang="en-US" altLang="ko-KR" sz="2000" dirty="0" err="1"/>
              <a:t>main.jsp</a:t>
            </a:r>
            <a:r>
              <a:rPr lang="ko-KR" altLang="en-US" sz="2000" dirty="0"/>
              <a:t>가 뜸</a:t>
            </a:r>
          </a:p>
        </p:txBody>
      </p:sp>
      <p:sp>
        <p:nvSpPr>
          <p:cNvPr id="22" name="오른쪽 화살표 21"/>
          <p:cNvSpPr/>
          <p:nvPr/>
        </p:nvSpPr>
        <p:spPr>
          <a:xfrm>
            <a:off x="6559881" y="3410188"/>
            <a:ext cx="323551" cy="31234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DB46EE5-927B-44CF-9FDE-005BC2AFE4D5}"/>
              </a:ext>
            </a:extLst>
          </p:cNvPr>
          <p:cNvSpPr txBox="1">
            <a:spLocks/>
          </p:cNvSpPr>
          <p:nvPr/>
        </p:nvSpPr>
        <p:spPr>
          <a:xfrm>
            <a:off x="3723710" y="488260"/>
            <a:ext cx="2219781" cy="3877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800" dirty="0" err="1">
                <a:latin typeface="Bahnschrift" panose="020B0502040204020203" pitchFamily="34" charset="0"/>
              </a:rPr>
              <a:t>index.jsp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54A8"/>
              </a:solidFill>
              <a:effectLst/>
              <a:uLnTx/>
              <a:uFillTx/>
              <a:latin typeface="Bahnschrift" panose="020B0502040204020203" pitchFamily="34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724" y="1570606"/>
            <a:ext cx="5153025" cy="4048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2019400"/>
      </p:ext>
    </p:extLst>
  </p:cSld>
  <p:clrMapOvr>
    <a:masterClrMapping/>
  </p:clrMapOvr>
  <p:transition spd="slow">
    <p:push dir="u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9680"/>
            <a:ext cx="8704055" cy="467359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1CE47C-9DA9-4D60-B81A-335EA269AA6F}"/>
              </a:ext>
            </a:extLst>
          </p:cNvPr>
          <p:cNvGrpSpPr/>
          <p:nvPr/>
        </p:nvGrpSpPr>
        <p:grpSpPr>
          <a:xfrm flipH="1">
            <a:off x="5243252" y="1249680"/>
            <a:ext cx="6948747" cy="4673600"/>
            <a:chOff x="-10401300" y="0"/>
            <a:chExt cx="7241311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61162D-4FDD-43C8-8CB9-5A10B4E7C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298" y="0"/>
              <a:ext cx="7241309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  <a:alpha val="50196"/>
              </a:schemeClr>
            </a:solidFill>
            <a:ln>
              <a:noFill/>
            </a:ln>
            <a:effectLst>
              <a:outerShdw blurRad="203200" dist="38100" dir="10800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E7B57C-A955-482E-92E2-2BDC1CDCC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299" y="0"/>
              <a:ext cx="6631709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  <a:alpha val="60000"/>
              </a:schemeClr>
            </a:solidFill>
            <a:ln>
              <a:noFill/>
            </a:ln>
            <a:effectLst>
              <a:outerShdw blurRad="203200" dist="38100" dir="10800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9CEE99-A9E0-41E4-B2B1-919D355D8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300" y="0"/>
              <a:ext cx="6003636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  <a:alpha val="80000"/>
              </a:schemeClr>
            </a:solidFill>
            <a:ln>
              <a:noFill/>
            </a:ln>
            <a:effectLst>
              <a:outerShdw blurRad="203200" dist="38100" dir="10800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E13EC5-E17B-4394-BB5E-C12D2E77D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300" y="0"/>
              <a:ext cx="5372100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Group 22">
            <a:extLst>
              <a:ext uri="{FF2B5EF4-FFF2-40B4-BE49-F238E27FC236}">
                <a16:creationId xmlns:a16="http://schemas.microsoft.com/office/drawing/2014/main" id="{D957A0A4-D4EA-41FD-82CD-DD17AE604CC4}"/>
              </a:ext>
            </a:extLst>
          </p:cNvPr>
          <p:cNvSpPr txBox="1"/>
          <p:nvPr/>
        </p:nvSpPr>
        <p:spPr>
          <a:xfrm>
            <a:off x="6369829" y="2091254"/>
            <a:ext cx="4889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Bahnschrift" panose="020B0502040204020203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Part one</a:t>
            </a:r>
          </a:p>
        </p:txBody>
      </p:sp>
      <p:sp>
        <p:nvSpPr>
          <p:cNvPr id="27" name="Group…">
            <a:extLst>
              <a:ext uri="{FF2B5EF4-FFF2-40B4-BE49-F238E27FC236}">
                <a16:creationId xmlns:a16="http://schemas.microsoft.com/office/drawing/2014/main" id="{1114E29B-6FA1-43DC-99A3-4F909DC029B0}"/>
              </a:ext>
            </a:extLst>
          </p:cNvPr>
          <p:cNvSpPr txBox="1"/>
          <p:nvPr/>
        </p:nvSpPr>
        <p:spPr>
          <a:xfrm>
            <a:off x="6786924" y="3617768"/>
            <a:ext cx="2810448" cy="1207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800" b="1" kern="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프로젝트 개요</a:t>
            </a:r>
            <a:endParaRPr lang="en-US" altLang="ko-KR" sz="2800" b="1" kern="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800" b="1" kern="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일정표</a:t>
            </a:r>
            <a:endParaRPr lang="en-US" altLang="ko-KR" sz="2800" b="1" kern="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28" name="Rectangle: Top Corners Rounded 22">
            <a:extLst>
              <a:ext uri="{FF2B5EF4-FFF2-40B4-BE49-F238E27FC236}">
                <a16:creationId xmlns:a16="http://schemas.microsoft.com/office/drawing/2014/main" id="{7DACAF87-9D4E-45F4-B9FC-2826F9B24513}"/>
              </a:ext>
            </a:extLst>
          </p:cNvPr>
          <p:cNvSpPr/>
          <p:nvPr/>
        </p:nvSpPr>
        <p:spPr>
          <a:xfrm rot="16200000">
            <a:off x="5924828" y="4216829"/>
            <a:ext cx="1212191" cy="12015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225492"/>
      </p:ext>
    </p:extLst>
  </p:cSld>
  <p:clrMapOvr>
    <a:masterClrMapping/>
  </p:clrMapOvr>
  <p:transition spd="slow">
    <p:push dir="u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9680"/>
            <a:ext cx="8704055" cy="467359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1CE47C-9DA9-4D60-B81A-335EA269AA6F}"/>
              </a:ext>
            </a:extLst>
          </p:cNvPr>
          <p:cNvGrpSpPr/>
          <p:nvPr/>
        </p:nvGrpSpPr>
        <p:grpSpPr>
          <a:xfrm flipH="1">
            <a:off x="5243252" y="1249680"/>
            <a:ext cx="6948747" cy="4673600"/>
            <a:chOff x="-10401300" y="0"/>
            <a:chExt cx="7241311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61162D-4FDD-43C8-8CB9-5A10B4E7C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298" y="0"/>
              <a:ext cx="7241309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  <a:alpha val="50196"/>
              </a:schemeClr>
            </a:solidFill>
            <a:ln>
              <a:noFill/>
            </a:ln>
            <a:effectLst>
              <a:outerShdw blurRad="203200" dist="38100" dir="10800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E7B57C-A955-482E-92E2-2BDC1CDCC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299" y="0"/>
              <a:ext cx="6631709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  <a:alpha val="60000"/>
              </a:schemeClr>
            </a:solidFill>
            <a:ln>
              <a:noFill/>
            </a:ln>
            <a:effectLst>
              <a:outerShdw blurRad="203200" dist="38100" dir="10800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9CEE99-A9E0-41E4-B2B1-919D355D8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300" y="0"/>
              <a:ext cx="6003636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  <a:alpha val="80000"/>
              </a:schemeClr>
            </a:solidFill>
            <a:ln>
              <a:noFill/>
            </a:ln>
            <a:effectLst>
              <a:outerShdw blurRad="203200" dist="38100" dir="10800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E13EC5-E17B-4394-BB5E-C12D2E77D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300" y="0"/>
              <a:ext cx="5372100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Group 22">
            <a:extLst>
              <a:ext uri="{FF2B5EF4-FFF2-40B4-BE49-F238E27FC236}">
                <a16:creationId xmlns:a16="http://schemas.microsoft.com/office/drawing/2014/main" id="{D957A0A4-D4EA-41FD-82CD-DD17AE604CC4}"/>
              </a:ext>
            </a:extLst>
          </p:cNvPr>
          <p:cNvSpPr txBox="1"/>
          <p:nvPr/>
        </p:nvSpPr>
        <p:spPr>
          <a:xfrm>
            <a:off x="6310390" y="2300804"/>
            <a:ext cx="4889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Bahnschrift" panose="020B0502040204020203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Part </a:t>
            </a:r>
            <a:r>
              <a:rPr lang="en-US" altLang="zh-CN" sz="7200" b="1" dirty="0" smtClean="0">
                <a:solidFill>
                  <a:schemeClr val="bg1"/>
                </a:solidFill>
                <a:latin typeface="Bahnschrift" panose="020B0502040204020203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six</a:t>
            </a:r>
            <a:endParaRPr lang="en-US" altLang="zh-CN" sz="7200" b="1" dirty="0">
              <a:solidFill>
                <a:schemeClr val="bg1"/>
              </a:solidFill>
              <a:latin typeface="Bahnschrift" panose="020B0502040204020203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7" name="Group…">
            <a:extLst>
              <a:ext uri="{FF2B5EF4-FFF2-40B4-BE49-F238E27FC236}">
                <a16:creationId xmlns:a16="http://schemas.microsoft.com/office/drawing/2014/main" id="{1114E29B-6FA1-43DC-99A3-4F909DC029B0}"/>
              </a:ext>
            </a:extLst>
          </p:cNvPr>
          <p:cNvSpPr txBox="1"/>
          <p:nvPr/>
        </p:nvSpPr>
        <p:spPr>
          <a:xfrm>
            <a:off x="6780602" y="4004011"/>
            <a:ext cx="4764695" cy="56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800" b="1" kern="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피드백</a:t>
            </a:r>
            <a:endParaRPr lang="en-US" altLang="ko-KR" sz="2800" b="1" kern="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28" name="Rectangle: Top Corners Rounded 22">
            <a:extLst>
              <a:ext uri="{FF2B5EF4-FFF2-40B4-BE49-F238E27FC236}">
                <a16:creationId xmlns:a16="http://schemas.microsoft.com/office/drawing/2014/main" id="{7DACAF87-9D4E-45F4-B9FC-2826F9B24513}"/>
              </a:ext>
            </a:extLst>
          </p:cNvPr>
          <p:cNvSpPr/>
          <p:nvPr/>
        </p:nvSpPr>
        <p:spPr>
          <a:xfrm rot="16200000">
            <a:off x="6290417" y="4295229"/>
            <a:ext cx="481013" cy="12015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520449"/>
      </p:ext>
    </p:extLst>
  </p:cSld>
  <p:clrMapOvr>
    <a:masterClrMapping/>
  </p:clrMapOvr>
  <p:transition spd="slow">
    <p:push dir="u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A292FE57-E767-4E2C-AB0B-6AC852E5FD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98" cy="2146670"/>
          </a:xfrm>
          <a:custGeom>
            <a:avLst/>
            <a:gdLst>
              <a:gd name="connsiteX0" fmla="*/ 0 w 12191998"/>
              <a:gd name="connsiteY0" fmla="*/ 0 h 2146670"/>
              <a:gd name="connsiteX1" fmla="*/ 12191998 w 12191998"/>
              <a:gd name="connsiteY1" fmla="*/ 0 h 2146670"/>
              <a:gd name="connsiteX2" fmla="*/ 12191998 w 12191998"/>
              <a:gd name="connsiteY2" fmla="*/ 1859278 h 2146670"/>
              <a:gd name="connsiteX3" fmla="*/ 6504544 w 12191998"/>
              <a:gd name="connsiteY3" fmla="*/ 1859278 h 2146670"/>
              <a:gd name="connsiteX4" fmla="*/ 6497212 w 12191998"/>
              <a:gd name="connsiteY4" fmla="*/ 1882900 h 2146670"/>
              <a:gd name="connsiteX5" fmla="*/ 6162312 w 12191998"/>
              <a:gd name="connsiteY5" fmla="*/ 2143823 h 2146670"/>
              <a:gd name="connsiteX6" fmla="*/ 6124682 w 12191998"/>
              <a:gd name="connsiteY6" fmla="*/ 2146670 h 2146670"/>
              <a:gd name="connsiteX7" fmla="*/ 6067318 w 12191998"/>
              <a:gd name="connsiteY7" fmla="*/ 2146670 h 2146670"/>
              <a:gd name="connsiteX8" fmla="*/ 6029688 w 12191998"/>
              <a:gd name="connsiteY8" fmla="*/ 2143823 h 2146670"/>
              <a:gd name="connsiteX9" fmla="*/ 5694791 w 12191998"/>
              <a:gd name="connsiteY9" fmla="*/ 1882900 h 2146670"/>
              <a:gd name="connsiteX10" fmla="*/ 5687458 w 12191998"/>
              <a:gd name="connsiteY10" fmla="*/ 1859278 h 2146670"/>
              <a:gd name="connsiteX11" fmla="*/ 0 w 12191998"/>
              <a:gd name="connsiteY11" fmla="*/ 1859278 h 2146670"/>
              <a:gd name="connsiteX12" fmla="*/ 0 w 12191998"/>
              <a:gd name="connsiteY12" fmla="*/ 0 h 214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1998" h="2146670">
                <a:moveTo>
                  <a:pt x="0" y="0"/>
                </a:moveTo>
                <a:lnTo>
                  <a:pt x="12191998" y="0"/>
                </a:lnTo>
                <a:lnTo>
                  <a:pt x="12191998" y="1859278"/>
                </a:lnTo>
                <a:lnTo>
                  <a:pt x="6504544" y="1859278"/>
                </a:lnTo>
                <a:lnTo>
                  <a:pt x="6497212" y="1882900"/>
                </a:lnTo>
                <a:cubicBezTo>
                  <a:pt x="6439372" y="2019647"/>
                  <a:pt x="6313664" y="2120697"/>
                  <a:pt x="6162312" y="2143823"/>
                </a:cubicBezTo>
                <a:lnTo>
                  <a:pt x="6124682" y="2146670"/>
                </a:lnTo>
                <a:lnTo>
                  <a:pt x="6067318" y="2146670"/>
                </a:lnTo>
                <a:lnTo>
                  <a:pt x="6029688" y="2143823"/>
                </a:lnTo>
                <a:cubicBezTo>
                  <a:pt x="5878338" y="2120697"/>
                  <a:pt x="5752629" y="2019647"/>
                  <a:pt x="5694791" y="1882900"/>
                </a:cubicBezTo>
                <a:lnTo>
                  <a:pt x="5687458" y="1859278"/>
                </a:lnTo>
                <a:lnTo>
                  <a:pt x="0" y="185927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F21C337-A0AE-4C12-A6DD-A39B9C26B780}"/>
              </a:ext>
            </a:extLst>
          </p:cNvPr>
          <p:cNvSpPr/>
          <p:nvPr/>
        </p:nvSpPr>
        <p:spPr>
          <a:xfrm>
            <a:off x="0" y="0"/>
            <a:ext cx="12192000" cy="2148841"/>
          </a:xfrm>
          <a:custGeom>
            <a:avLst/>
            <a:gdLst>
              <a:gd name="connsiteX0" fmla="*/ 0 w 12192000"/>
              <a:gd name="connsiteY0" fmla="*/ 0 h 2148841"/>
              <a:gd name="connsiteX1" fmla="*/ 12192000 w 12192000"/>
              <a:gd name="connsiteY1" fmla="*/ 0 h 2148841"/>
              <a:gd name="connsiteX2" fmla="*/ 12192000 w 12192000"/>
              <a:gd name="connsiteY2" fmla="*/ 1859279 h 2148841"/>
              <a:gd name="connsiteX3" fmla="*/ 6504545 w 12192000"/>
              <a:gd name="connsiteY3" fmla="*/ 1859279 h 2148841"/>
              <a:gd name="connsiteX4" fmla="*/ 6497212 w 12192000"/>
              <a:gd name="connsiteY4" fmla="*/ 1882901 h 2148841"/>
              <a:gd name="connsiteX5" fmla="*/ 6096001 w 12192000"/>
              <a:gd name="connsiteY5" fmla="*/ 2148841 h 2148841"/>
              <a:gd name="connsiteX6" fmla="*/ 5694791 w 12192000"/>
              <a:gd name="connsiteY6" fmla="*/ 1882901 h 2148841"/>
              <a:gd name="connsiteX7" fmla="*/ 5687458 w 12192000"/>
              <a:gd name="connsiteY7" fmla="*/ 1859279 h 2148841"/>
              <a:gd name="connsiteX8" fmla="*/ 0 w 12192000"/>
              <a:gd name="connsiteY8" fmla="*/ 1859279 h 214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148841">
                <a:moveTo>
                  <a:pt x="0" y="0"/>
                </a:moveTo>
                <a:lnTo>
                  <a:pt x="12192000" y="0"/>
                </a:lnTo>
                <a:lnTo>
                  <a:pt x="12192000" y="1859279"/>
                </a:lnTo>
                <a:lnTo>
                  <a:pt x="6504545" y="1859279"/>
                </a:lnTo>
                <a:lnTo>
                  <a:pt x="6497212" y="1882901"/>
                </a:lnTo>
                <a:cubicBezTo>
                  <a:pt x="6431110" y="2039183"/>
                  <a:pt x="6276362" y="2148841"/>
                  <a:pt x="6096001" y="2148841"/>
                </a:cubicBezTo>
                <a:cubicBezTo>
                  <a:pt x="5915641" y="2148841"/>
                  <a:pt x="5760892" y="2039183"/>
                  <a:pt x="5694791" y="1882901"/>
                </a:cubicBezTo>
                <a:lnTo>
                  <a:pt x="5687458" y="1859279"/>
                </a:lnTo>
                <a:lnTo>
                  <a:pt x="0" y="1859279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01BEC8-FB84-45BC-A70B-E006CCDDD78E}"/>
              </a:ext>
            </a:extLst>
          </p:cNvPr>
          <p:cNvSpPr/>
          <p:nvPr/>
        </p:nvSpPr>
        <p:spPr>
          <a:xfrm>
            <a:off x="5735819" y="1353231"/>
            <a:ext cx="720362" cy="720362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465">
            <a:extLst>
              <a:ext uri="{FF2B5EF4-FFF2-40B4-BE49-F238E27FC236}">
                <a16:creationId xmlns:a16="http://schemas.microsoft.com/office/drawing/2014/main" id="{15154902-DAF3-4C12-BDB5-5E1B20CEA13D}"/>
              </a:ext>
            </a:extLst>
          </p:cNvPr>
          <p:cNvSpPr>
            <a:spLocks/>
          </p:cNvSpPr>
          <p:nvPr/>
        </p:nvSpPr>
        <p:spPr bwMode="auto">
          <a:xfrm>
            <a:off x="5968842" y="1586254"/>
            <a:ext cx="254317" cy="126572"/>
          </a:xfrm>
          <a:custGeom>
            <a:avLst/>
            <a:gdLst>
              <a:gd name="T0" fmla="*/ 217 w 217"/>
              <a:gd name="T1" fmla="*/ 0 h 108"/>
              <a:gd name="T2" fmla="*/ 108 w 217"/>
              <a:gd name="T3" fmla="*/ 108 h 108"/>
              <a:gd name="T4" fmla="*/ 0 w 217"/>
              <a:gd name="T5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" h="108">
                <a:moveTo>
                  <a:pt x="217" y="0"/>
                </a:moveTo>
                <a:lnTo>
                  <a:pt x="108" y="108"/>
                </a:lnTo>
                <a:lnTo>
                  <a:pt x="0" y="0"/>
                </a:lnTo>
              </a:path>
            </a:pathLst>
          </a:custGeom>
          <a:noFill/>
          <a:ln w="14288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466">
            <a:extLst>
              <a:ext uri="{FF2B5EF4-FFF2-40B4-BE49-F238E27FC236}">
                <a16:creationId xmlns:a16="http://schemas.microsoft.com/office/drawing/2014/main" id="{08FB7448-5320-4F63-8B4D-60E5C46CAD46}"/>
              </a:ext>
            </a:extLst>
          </p:cNvPr>
          <p:cNvSpPr>
            <a:spLocks/>
          </p:cNvSpPr>
          <p:nvPr/>
        </p:nvSpPr>
        <p:spPr bwMode="auto">
          <a:xfrm>
            <a:off x="5968842" y="1712826"/>
            <a:ext cx="254317" cy="127745"/>
          </a:xfrm>
          <a:custGeom>
            <a:avLst/>
            <a:gdLst>
              <a:gd name="T0" fmla="*/ 217 w 217"/>
              <a:gd name="T1" fmla="*/ 0 h 109"/>
              <a:gd name="T2" fmla="*/ 108 w 217"/>
              <a:gd name="T3" fmla="*/ 109 h 109"/>
              <a:gd name="T4" fmla="*/ 0 w 217"/>
              <a:gd name="T5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" h="109">
                <a:moveTo>
                  <a:pt x="217" y="0"/>
                </a:moveTo>
                <a:lnTo>
                  <a:pt x="108" y="109"/>
                </a:lnTo>
                <a:lnTo>
                  <a:pt x="0" y="0"/>
                </a:lnTo>
              </a:path>
            </a:pathLst>
          </a:custGeom>
          <a:noFill/>
          <a:ln w="14288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8000C4-B510-40EB-B742-175B247A12A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7568" y="1"/>
            <a:ext cx="12192000" cy="1859279"/>
          </a:xfrm>
          <a:custGeom>
            <a:avLst/>
            <a:gdLst>
              <a:gd name="connsiteX0" fmla="*/ 0 w 12192000"/>
              <a:gd name="connsiteY0" fmla="*/ 0 h 1859279"/>
              <a:gd name="connsiteX1" fmla="*/ 12192000 w 12192000"/>
              <a:gd name="connsiteY1" fmla="*/ 0 h 1859279"/>
              <a:gd name="connsiteX2" fmla="*/ 12192000 w 12192000"/>
              <a:gd name="connsiteY2" fmla="*/ 1859279 h 1859279"/>
              <a:gd name="connsiteX3" fmla="*/ 12191998 w 12192000"/>
              <a:gd name="connsiteY3" fmla="*/ 1859279 h 1859279"/>
              <a:gd name="connsiteX4" fmla="*/ 12191998 w 12192000"/>
              <a:gd name="connsiteY4" fmla="*/ 1 h 1859279"/>
              <a:gd name="connsiteX5" fmla="*/ 0 w 12192000"/>
              <a:gd name="connsiteY5" fmla="*/ 1 h 1859279"/>
              <a:gd name="connsiteX6" fmla="*/ 0 w 12192000"/>
              <a:gd name="connsiteY6" fmla="*/ 0 h 185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59279">
                <a:moveTo>
                  <a:pt x="0" y="0"/>
                </a:moveTo>
                <a:lnTo>
                  <a:pt x="12192000" y="0"/>
                </a:lnTo>
                <a:lnTo>
                  <a:pt x="12192000" y="1859279"/>
                </a:lnTo>
                <a:lnTo>
                  <a:pt x="12191998" y="1859279"/>
                </a:lnTo>
                <a:lnTo>
                  <a:pt x="12191998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594F86-602D-4679-9114-BCEC7EEC0921}"/>
              </a:ext>
            </a:extLst>
          </p:cNvPr>
          <p:cNvSpPr/>
          <p:nvPr/>
        </p:nvSpPr>
        <p:spPr>
          <a:xfrm>
            <a:off x="540543" y="2371727"/>
            <a:ext cx="3611780" cy="1689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70027C-2DA9-4AA2-A408-2637A791FE44}"/>
              </a:ext>
            </a:extLst>
          </p:cNvPr>
          <p:cNvSpPr/>
          <p:nvPr/>
        </p:nvSpPr>
        <p:spPr>
          <a:xfrm>
            <a:off x="4290110" y="2371727"/>
            <a:ext cx="3611780" cy="1689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B9B66A-4C01-466D-89A9-45A92ED5F925}"/>
              </a:ext>
            </a:extLst>
          </p:cNvPr>
          <p:cNvSpPr/>
          <p:nvPr/>
        </p:nvSpPr>
        <p:spPr>
          <a:xfrm>
            <a:off x="8039677" y="2371727"/>
            <a:ext cx="3611780" cy="1689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E034B0-E050-43C0-9254-34B7FFF62613}"/>
              </a:ext>
            </a:extLst>
          </p:cNvPr>
          <p:cNvSpPr/>
          <p:nvPr/>
        </p:nvSpPr>
        <p:spPr>
          <a:xfrm>
            <a:off x="540543" y="4186013"/>
            <a:ext cx="3611780" cy="1689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68CAD6-AC1C-4835-8BA2-B13B2D86168D}"/>
              </a:ext>
            </a:extLst>
          </p:cNvPr>
          <p:cNvSpPr/>
          <p:nvPr/>
        </p:nvSpPr>
        <p:spPr>
          <a:xfrm>
            <a:off x="4290110" y="4186013"/>
            <a:ext cx="3611780" cy="1689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0ACB7C-2D8C-4ADE-AC93-DDF1178B0231}"/>
              </a:ext>
            </a:extLst>
          </p:cNvPr>
          <p:cNvSpPr/>
          <p:nvPr/>
        </p:nvSpPr>
        <p:spPr>
          <a:xfrm>
            <a:off x="8039677" y="4186013"/>
            <a:ext cx="3611780" cy="1689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roup…">
            <a:extLst>
              <a:ext uri="{FF2B5EF4-FFF2-40B4-BE49-F238E27FC236}">
                <a16:creationId xmlns:a16="http://schemas.microsoft.com/office/drawing/2014/main" id="{21F39DA7-244D-4C3C-A4E7-86897B332EFA}"/>
              </a:ext>
            </a:extLst>
          </p:cNvPr>
          <p:cNvSpPr txBox="1"/>
          <p:nvPr/>
        </p:nvSpPr>
        <p:spPr>
          <a:xfrm>
            <a:off x="410063" y="2785164"/>
            <a:ext cx="3887354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봄비 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: </a:t>
            </a:r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새글을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 써도</a:t>
            </a:r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Bold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작성자가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생성되지 않음</a:t>
            </a:r>
            <a:endParaRPr lang="en-US" altLang="zh-CN" kern="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18" name="Group…">
            <a:extLst>
              <a:ext uri="{FF2B5EF4-FFF2-40B4-BE49-F238E27FC236}">
                <a16:creationId xmlns:a16="http://schemas.microsoft.com/office/drawing/2014/main" id="{767B2BD3-7C4A-4506-B3EA-19A55AE4D27A}"/>
              </a:ext>
            </a:extLst>
          </p:cNvPr>
          <p:cNvSpPr txBox="1"/>
          <p:nvPr/>
        </p:nvSpPr>
        <p:spPr>
          <a:xfrm>
            <a:off x="402756" y="4351552"/>
            <a:ext cx="3887354" cy="1346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spcBef>
                <a:spcPts val="300"/>
              </a:spcBef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희인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 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: </a:t>
            </a:r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소스트리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사용을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하였지만</a:t>
            </a:r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Bold"/>
            </a:endParaRPr>
          </a:p>
          <a:p>
            <a:pPr algn="ctr" defTabSz="412750" hangingPunct="0">
              <a:spcBef>
                <a:spcPts val="300"/>
              </a:spcBef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아직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브런치 생성과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병합이</a:t>
            </a:r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Bold"/>
            </a:endParaRPr>
          </a:p>
          <a:p>
            <a:pPr algn="ctr" defTabSz="412750" hangingPunct="0">
              <a:spcBef>
                <a:spcPts val="300"/>
              </a:spcBef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미숙하여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협업한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흔적을</a:t>
            </a:r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Bold"/>
            </a:endParaRPr>
          </a:p>
          <a:p>
            <a:pPr algn="ctr" defTabSz="412750" hangingPunct="0">
              <a:spcBef>
                <a:spcPts val="300"/>
              </a:spcBef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자주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남기지 못했음</a:t>
            </a:r>
            <a:endParaRPr lang="en-US" altLang="zh-CN" kern="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19" name="Group…">
            <a:extLst>
              <a:ext uri="{FF2B5EF4-FFF2-40B4-BE49-F238E27FC236}">
                <a16:creationId xmlns:a16="http://schemas.microsoft.com/office/drawing/2014/main" id="{B1B38384-987A-4DF5-8E43-DEB38A532421}"/>
              </a:ext>
            </a:extLst>
          </p:cNvPr>
          <p:cNvSpPr txBox="1"/>
          <p:nvPr/>
        </p:nvSpPr>
        <p:spPr>
          <a:xfrm>
            <a:off x="4181005" y="2557699"/>
            <a:ext cx="3887354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희인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 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: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답글을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써도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로그인한</a:t>
            </a:r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Bold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아이디로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변경되지않고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지정된</a:t>
            </a:r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Bold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이름으로밖에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안됨</a:t>
            </a:r>
            <a:endParaRPr lang="en-US" altLang="zh-CN" kern="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20" name="Group…">
            <a:extLst>
              <a:ext uri="{FF2B5EF4-FFF2-40B4-BE49-F238E27FC236}">
                <a16:creationId xmlns:a16="http://schemas.microsoft.com/office/drawing/2014/main" id="{FA17CC2F-539E-4DCF-BAC2-27A22A0ACC09}"/>
              </a:ext>
            </a:extLst>
          </p:cNvPr>
          <p:cNvSpPr txBox="1"/>
          <p:nvPr/>
        </p:nvSpPr>
        <p:spPr>
          <a:xfrm>
            <a:off x="4152322" y="4362037"/>
            <a:ext cx="3887354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현지 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: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회원으로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접속을 할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수</a:t>
            </a:r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Bold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있지만 관리자접속은</a:t>
            </a:r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Bold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따로 없어서 아쉬움</a:t>
            </a:r>
            <a:endParaRPr lang="en-US" altLang="zh-CN" kern="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21" name="Group…">
            <a:extLst>
              <a:ext uri="{FF2B5EF4-FFF2-40B4-BE49-F238E27FC236}">
                <a16:creationId xmlns:a16="http://schemas.microsoft.com/office/drawing/2014/main" id="{71C4844B-E520-4C69-B01D-8C7D1B2E6AF7}"/>
              </a:ext>
            </a:extLst>
          </p:cNvPr>
          <p:cNvSpPr txBox="1"/>
          <p:nvPr/>
        </p:nvSpPr>
        <p:spPr>
          <a:xfrm>
            <a:off x="7901891" y="2742512"/>
            <a:ext cx="3887354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동원 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: </a:t>
            </a:r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로그인을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하지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않아도</a:t>
            </a:r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Bold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게시판에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들어갈 수 있음</a:t>
            </a:r>
            <a:endParaRPr lang="en-US" altLang="zh-CN" kern="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22" name="Group…">
            <a:extLst>
              <a:ext uri="{FF2B5EF4-FFF2-40B4-BE49-F238E27FC236}">
                <a16:creationId xmlns:a16="http://schemas.microsoft.com/office/drawing/2014/main" id="{8989FEC5-857F-4B98-9EF1-177BEDA06CC5}"/>
              </a:ext>
            </a:extLst>
          </p:cNvPr>
          <p:cNvSpPr txBox="1"/>
          <p:nvPr/>
        </p:nvSpPr>
        <p:spPr>
          <a:xfrm>
            <a:off x="7901891" y="4226277"/>
            <a:ext cx="3887354" cy="1615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spcBef>
                <a:spcPts val="300"/>
              </a:spcBef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19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현지 </a:t>
            </a:r>
            <a:r>
              <a:rPr lang="en-US" altLang="ko-KR" sz="19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: </a:t>
            </a:r>
            <a:r>
              <a:rPr lang="ko-KR" altLang="en-US" sz="19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메인화면</a:t>
            </a:r>
            <a:r>
              <a:rPr lang="ko-KR" altLang="en-US" sz="19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 사이드에</a:t>
            </a:r>
            <a:endParaRPr lang="en-US" altLang="ko-KR" sz="19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Bold"/>
            </a:endParaRPr>
          </a:p>
          <a:p>
            <a:pPr algn="ctr" defTabSz="412750" hangingPunct="0">
              <a:spcBef>
                <a:spcPts val="300"/>
              </a:spcBef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19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네비게이션으로 카테고리를</a:t>
            </a:r>
            <a:endParaRPr lang="en-US" altLang="ko-KR" sz="19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Bold"/>
            </a:endParaRPr>
          </a:p>
          <a:p>
            <a:pPr algn="ctr" defTabSz="412750" hangingPunct="0">
              <a:spcBef>
                <a:spcPts val="300"/>
              </a:spcBef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19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만들어서 각각의 게시판을</a:t>
            </a:r>
            <a:endParaRPr lang="en-US" altLang="ko-KR" sz="19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Bold"/>
            </a:endParaRPr>
          </a:p>
          <a:p>
            <a:pPr algn="ctr" defTabSz="412750" hangingPunct="0">
              <a:spcBef>
                <a:spcPts val="300"/>
              </a:spcBef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19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들어갈 </a:t>
            </a:r>
            <a:r>
              <a:rPr lang="ko-KR" altLang="en-US" sz="1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수 있도록 </a:t>
            </a:r>
            <a:r>
              <a:rPr lang="ko-KR" altLang="en-US" sz="19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하면</a:t>
            </a:r>
            <a:endParaRPr lang="en-US" altLang="ko-KR" sz="19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Bold"/>
            </a:endParaRPr>
          </a:p>
          <a:p>
            <a:pPr algn="ctr" defTabSz="412750" hangingPunct="0">
              <a:spcBef>
                <a:spcPts val="300"/>
              </a:spcBef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19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좋았을 </a:t>
            </a:r>
            <a:r>
              <a:rPr lang="ko-KR" altLang="en-US" sz="1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Bold"/>
              </a:rPr>
              <a:t>것 같음</a:t>
            </a:r>
            <a:endParaRPr lang="en-US" altLang="zh-CN" sz="1900" kern="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138BD41-A2C5-4550-9A65-E2416CE097B1}"/>
              </a:ext>
            </a:extLst>
          </p:cNvPr>
          <p:cNvSpPr txBox="1">
            <a:spLocks/>
          </p:cNvSpPr>
          <p:nvPr/>
        </p:nvSpPr>
        <p:spPr>
          <a:xfrm>
            <a:off x="4951279" y="636512"/>
            <a:ext cx="2346806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피드백</a:t>
            </a:r>
            <a:endParaRPr kumimoji="0" lang="en-US" altLang="ko-KR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470343"/>
      </p:ext>
    </p:extLst>
  </p:cSld>
  <p:clrMapOvr>
    <a:masterClrMapping/>
  </p:clrMapOvr>
  <p:transition spd="slow">
    <p:push dir="u"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roup 21">
            <a:extLst>
              <a:ext uri="{FF2B5EF4-FFF2-40B4-BE49-F238E27FC236}">
                <a16:creationId xmlns:a16="http://schemas.microsoft.com/office/drawing/2014/main" id="{02C17CC9-43D6-470B-A5EA-0D5B52400B8E}"/>
              </a:ext>
            </a:extLst>
          </p:cNvPr>
          <p:cNvSpPr/>
          <p:nvPr/>
        </p:nvSpPr>
        <p:spPr>
          <a:xfrm>
            <a:off x="0" y="0"/>
            <a:ext cx="1219199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roup 5">
            <a:extLst>
              <a:ext uri="{FF2B5EF4-FFF2-40B4-BE49-F238E27FC236}">
                <a16:creationId xmlns:a16="http://schemas.microsoft.com/office/drawing/2014/main" id="{51EBA534-BC5F-4B60-B0B8-4F853A752BFC}"/>
              </a:ext>
            </a:extLst>
          </p:cNvPr>
          <p:cNvSpPr/>
          <p:nvPr/>
        </p:nvSpPr>
        <p:spPr>
          <a:xfrm>
            <a:off x="1955195" y="795759"/>
            <a:ext cx="9240456" cy="5266481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31942" t="-27294" b="-2716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4FA265D4-A9C5-40F5-AE0C-D668B3040094}"/>
              </a:ext>
            </a:extLst>
          </p:cNvPr>
          <p:cNvSpPr>
            <a:spLocks/>
          </p:cNvSpPr>
          <p:nvPr/>
        </p:nvSpPr>
        <p:spPr bwMode="auto">
          <a:xfrm>
            <a:off x="3" y="0"/>
            <a:ext cx="6591298" cy="6858000"/>
          </a:xfrm>
          <a:prstGeom prst="rect">
            <a:avLst/>
          </a:prstGeom>
          <a:gradFill>
            <a:gsLst>
              <a:gs pos="0">
                <a:schemeClr val="accent1">
                  <a:alpha val="14000"/>
                </a:schemeClr>
              </a:gs>
              <a:gs pos="100000">
                <a:schemeClr val="accent1">
                  <a:lumMod val="50000"/>
                  <a:alpha val="74000"/>
                </a:schemeClr>
              </a:gs>
            </a:gsLst>
            <a:lin ang="5400000" scaled="1"/>
          </a:gradFill>
          <a:ln>
            <a:noFill/>
          </a:ln>
          <a:effectLst>
            <a:outerShdw blurRad="2032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753D949C-F501-43E3-AC84-6DC1FF99D437}"/>
              </a:ext>
            </a:extLst>
          </p:cNvPr>
          <p:cNvSpPr>
            <a:spLocks/>
          </p:cNvSpPr>
          <p:nvPr/>
        </p:nvSpPr>
        <p:spPr bwMode="auto">
          <a:xfrm>
            <a:off x="2" y="0"/>
            <a:ext cx="6036418" cy="6858000"/>
          </a:xfrm>
          <a:prstGeom prst="rect">
            <a:avLst/>
          </a:prstGeom>
          <a:gradFill>
            <a:gsLst>
              <a:gs pos="0">
                <a:schemeClr val="accent1">
                  <a:alpha val="14000"/>
                </a:schemeClr>
              </a:gs>
              <a:gs pos="100000">
                <a:schemeClr val="accent1">
                  <a:lumMod val="50000"/>
                  <a:alpha val="74000"/>
                </a:schemeClr>
              </a:gs>
            </a:gsLst>
            <a:lin ang="5400000" scaled="1"/>
          </a:gradFill>
          <a:ln>
            <a:noFill/>
          </a:ln>
          <a:effectLst>
            <a:outerShdw blurRad="2032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29DC887-BC97-46E9-B5BE-7F9D80C52185}"/>
              </a:ext>
            </a:extLst>
          </p:cNvPr>
          <p:cNvSpPr>
            <a:spLocks/>
          </p:cNvSpPr>
          <p:nvPr/>
        </p:nvSpPr>
        <p:spPr bwMode="auto">
          <a:xfrm>
            <a:off x="1" y="0"/>
            <a:ext cx="5464724" cy="6858000"/>
          </a:xfrm>
          <a:prstGeom prst="rect">
            <a:avLst/>
          </a:prstGeom>
          <a:gradFill>
            <a:gsLst>
              <a:gs pos="0">
                <a:schemeClr val="accent1">
                  <a:alpha val="14000"/>
                </a:schemeClr>
              </a:gs>
              <a:gs pos="100000">
                <a:schemeClr val="accent1">
                  <a:lumMod val="50000"/>
                  <a:alpha val="74000"/>
                </a:schemeClr>
              </a:gs>
            </a:gsLst>
            <a:lin ang="5400000" scaled="1"/>
          </a:gradFill>
          <a:ln>
            <a:noFill/>
          </a:ln>
          <a:effectLst>
            <a:outerShdw blurRad="2032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A2FB4870-F74B-47DF-B2F6-6B978BEB3E68}"/>
              </a:ext>
            </a:extLst>
          </p:cNvPr>
          <p:cNvSpPr>
            <a:spLocks/>
          </p:cNvSpPr>
          <p:nvPr/>
        </p:nvSpPr>
        <p:spPr bwMode="auto">
          <a:xfrm>
            <a:off x="1" y="0"/>
            <a:ext cx="4889877" cy="6858000"/>
          </a:xfrm>
          <a:prstGeom prst="rect">
            <a:avLst/>
          </a:pr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: Top Corners Rounded 22">
            <a:extLst>
              <a:ext uri="{FF2B5EF4-FFF2-40B4-BE49-F238E27FC236}">
                <a16:creationId xmlns:a16="http://schemas.microsoft.com/office/drawing/2014/main" id="{1A95FF1E-A430-479B-8D0F-302920CF6312}"/>
              </a:ext>
            </a:extLst>
          </p:cNvPr>
          <p:cNvSpPr/>
          <p:nvPr/>
        </p:nvSpPr>
        <p:spPr>
          <a:xfrm>
            <a:off x="996349" y="4923315"/>
            <a:ext cx="966339" cy="95785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548988" y="5412368"/>
            <a:ext cx="2943984" cy="698501"/>
            <a:chOff x="1888653" y="4278686"/>
            <a:chExt cx="2943984" cy="698501"/>
          </a:xfrm>
        </p:grpSpPr>
        <p:sp>
          <p:nvSpPr>
            <p:cNvPr id="13" name="Google Shape;284;p32">
              <a:extLst>
                <a:ext uri="{FF2B5EF4-FFF2-40B4-BE49-F238E27FC236}">
                  <a16:creationId xmlns:a16="http://schemas.microsoft.com/office/drawing/2014/main" id="{EF98A706-7677-4E17-8069-11F55204B736}"/>
                </a:ext>
              </a:extLst>
            </p:cNvPr>
            <p:cNvSpPr/>
            <p:nvPr/>
          </p:nvSpPr>
          <p:spPr>
            <a:xfrm>
              <a:off x="1888653" y="4278686"/>
              <a:ext cx="2943984" cy="698501"/>
            </a:xfrm>
            <a:custGeom>
              <a:avLst/>
              <a:gdLst/>
              <a:ahLst/>
              <a:cxnLst/>
              <a:rect l="l" t="t" r="r" b="b"/>
              <a:pathLst>
                <a:path w="31856" h="8724" extrusionOk="0">
                  <a:moveTo>
                    <a:pt x="1" y="0"/>
                  </a:moveTo>
                  <a:lnTo>
                    <a:pt x="1" y="8724"/>
                  </a:lnTo>
                  <a:lnTo>
                    <a:pt x="31855" y="8724"/>
                  </a:lnTo>
                  <a:lnTo>
                    <a:pt x="318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EB1FDEF6-1A90-4814-A878-D306B5B0E70C}"/>
                </a:ext>
              </a:extLst>
            </p:cNvPr>
            <p:cNvSpPr txBox="1">
              <a:spLocks/>
            </p:cNvSpPr>
            <p:nvPr/>
          </p:nvSpPr>
          <p:spPr>
            <a:xfrm>
              <a:off x="2214247" y="4547053"/>
              <a:ext cx="2227905" cy="1938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lvl="0" algn="dist">
                <a:defRPr/>
              </a:pPr>
              <a:r>
                <a:rPr lang="en-US" altLang="ko-KR" sz="1400" b="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JSP PROJECT</a:t>
              </a:r>
            </a:p>
          </p:txBody>
        </p:sp>
      </p:grpSp>
      <p:sp>
        <p:nvSpPr>
          <p:cNvPr id="15" name="Group 14">
            <a:extLst>
              <a:ext uri="{FF2B5EF4-FFF2-40B4-BE49-F238E27FC236}">
                <a16:creationId xmlns:a16="http://schemas.microsoft.com/office/drawing/2014/main" id="{59953050-895E-42CB-A421-AE314C086769}"/>
              </a:ext>
            </a:extLst>
          </p:cNvPr>
          <p:cNvSpPr txBox="1"/>
          <p:nvPr/>
        </p:nvSpPr>
        <p:spPr>
          <a:xfrm>
            <a:off x="847933" y="1850894"/>
            <a:ext cx="57998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spc="-150" dirty="0">
                <a:solidFill>
                  <a:schemeClr val="bg1"/>
                </a:solidFill>
                <a:latin typeface="Arial" panose="020B0604020202020204" pitchFamily="34" charset="0"/>
                <a:ea typeface="Arial" panose="020B0A00000000000000" pitchFamily="34" charset="-122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9" name="Group…">
            <a:extLst>
              <a:ext uri="{FF2B5EF4-FFF2-40B4-BE49-F238E27FC236}">
                <a16:creationId xmlns:a16="http://schemas.microsoft.com/office/drawing/2014/main" id="{E6FC6826-E30C-468B-9296-56B25689027D}"/>
              </a:ext>
            </a:extLst>
          </p:cNvPr>
          <p:cNvSpPr txBox="1"/>
          <p:nvPr/>
        </p:nvSpPr>
        <p:spPr>
          <a:xfrm>
            <a:off x="1034781" y="3834547"/>
            <a:ext cx="3794913" cy="1038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900" kern="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아이콘 출처</a:t>
            </a:r>
            <a:endParaRPr lang="en-US" altLang="ko-KR" sz="900" kern="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ko-KR" sz="900" kern="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  <a:hlinkClick r:id="rId6"/>
              </a:rPr>
              <a:t>https</a:t>
            </a:r>
            <a:r>
              <a:rPr lang="en-US" altLang="ko-KR" sz="900" kern="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  <a:hlinkClick r:id="rId6"/>
              </a:rPr>
              <a:t>://icon-icons.com/ko/download/118388/PNG/512</a:t>
            </a:r>
            <a:r>
              <a:rPr lang="en-US" altLang="ko-KR" sz="900" kern="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  <a:hlinkClick r:id="rId6"/>
              </a:rPr>
              <a:t>/</a:t>
            </a:r>
            <a:endParaRPr lang="en-US" altLang="ko-KR" sz="900" kern="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900" kern="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이미지 출처</a:t>
            </a:r>
            <a:endParaRPr lang="en-US" altLang="ko-KR" sz="900" kern="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ko-KR" sz="900" kern="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https://www.wallpaperbetter.com/ko/hd-wallpaper-fpmwp/download/1920x1080</a:t>
            </a:r>
            <a:endParaRPr lang="en-US" altLang="ko-KR" sz="900" kern="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20" name="Google Shape;13;p2">
            <a:extLst>
              <a:ext uri="{FF2B5EF4-FFF2-40B4-BE49-F238E27FC236}">
                <a16:creationId xmlns:a16="http://schemas.microsoft.com/office/drawing/2014/main" id="{69D0B18E-0D96-4FB1-8FC6-5989B0F08D0A}"/>
              </a:ext>
            </a:extLst>
          </p:cNvPr>
          <p:cNvSpPr/>
          <p:nvPr/>
        </p:nvSpPr>
        <p:spPr>
          <a:xfrm rot="12770">
            <a:off x="7002414" y="2179378"/>
            <a:ext cx="411038" cy="39772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14;p2">
            <a:extLst>
              <a:ext uri="{FF2B5EF4-FFF2-40B4-BE49-F238E27FC236}">
                <a16:creationId xmlns:a16="http://schemas.microsoft.com/office/drawing/2014/main" id="{DE251655-3A81-451F-9BE5-D7F61F969688}"/>
              </a:ext>
            </a:extLst>
          </p:cNvPr>
          <p:cNvSpPr/>
          <p:nvPr/>
        </p:nvSpPr>
        <p:spPr>
          <a:xfrm rot="12770">
            <a:off x="7425153" y="1860572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638032"/>
      </p:ext>
    </p:extLst>
  </p:cSld>
  <p:clrMapOvr>
    <a:masterClrMapping/>
  </p:clrMapOvr>
  <p:transition spd="slow">
    <p:push dir="u"/>
    <p:sndAc>
      <p:stSnd>
        <p:snd r:embed="rId3" name="applause.wav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1" name="Google Shape;541;p24"/>
          <p:cNvCxnSpPr>
            <a:endCxn id="542" idx="3"/>
          </p:cNvCxnSpPr>
          <p:nvPr/>
        </p:nvCxnSpPr>
        <p:spPr>
          <a:xfrm rot="10800000">
            <a:off x="10922433" y="1803090"/>
            <a:ext cx="401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24"/>
          <p:cNvCxnSpPr/>
          <p:nvPr/>
        </p:nvCxnSpPr>
        <p:spPr>
          <a:xfrm rot="10800000">
            <a:off x="10922602" y="2836439"/>
            <a:ext cx="449600" cy="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24"/>
          <p:cNvCxnSpPr/>
          <p:nvPr/>
        </p:nvCxnSpPr>
        <p:spPr>
          <a:xfrm rot="10800000">
            <a:off x="10922269" y="3862173"/>
            <a:ext cx="49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24"/>
          <p:cNvSpPr/>
          <p:nvPr/>
        </p:nvSpPr>
        <p:spPr>
          <a:xfrm>
            <a:off x="740669" y="1786506"/>
            <a:ext cx="10751700" cy="4580884"/>
          </a:xfrm>
          <a:custGeom>
            <a:avLst/>
            <a:gdLst/>
            <a:ahLst/>
            <a:cxnLst/>
            <a:rect l="l" t="t" r="r" b="b"/>
            <a:pathLst>
              <a:path w="322551" h="117291" extrusionOk="0">
                <a:moveTo>
                  <a:pt x="64174" y="82921"/>
                </a:moveTo>
                <a:lnTo>
                  <a:pt x="106235" y="60568"/>
                </a:lnTo>
                <a:lnTo>
                  <a:pt x="33890" y="47349"/>
                </a:lnTo>
                <a:lnTo>
                  <a:pt x="17306" y="30284"/>
                </a:lnTo>
                <a:lnTo>
                  <a:pt x="0" y="73307"/>
                </a:lnTo>
                <a:lnTo>
                  <a:pt x="60809" y="106475"/>
                </a:lnTo>
                <a:lnTo>
                  <a:pt x="208865" y="117291"/>
                </a:lnTo>
                <a:lnTo>
                  <a:pt x="322551" y="108879"/>
                </a:lnTo>
                <a:lnTo>
                  <a:pt x="317263" y="0"/>
                </a:ln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7" name="Google Shape;547;p24"/>
          <p:cNvSpPr/>
          <p:nvPr/>
        </p:nvSpPr>
        <p:spPr>
          <a:xfrm>
            <a:off x="1774928" y="1710314"/>
            <a:ext cx="2213977" cy="3270210"/>
          </a:xfrm>
          <a:custGeom>
            <a:avLst/>
            <a:gdLst/>
            <a:ahLst/>
            <a:cxnLst/>
            <a:rect l="l" t="t" r="r" b="b"/>
            <a:pathLst>
              <a:path w="46179" h="66033" extrusionOk="0">
                <a:moveTo>
                  <a:pt x="23103" y="10458"/>
                </a:moveTo>
                <a:cubicBezTo>
                  <a:pt x="24724" y="10458"/>
                  <a:pt x="26358" y="10770"/>
                  <a:pt x="27912" y="11415"/>
                </a:cubicBezTo>
                <a:cubicBezTo>
                  <a:pt x="32635" y="13384"/>
                  <a:pt x="35709" y="17986"/>
                  <a:pt x="35689" y="23090"/>
                </a:cubicBezTo>
                <a:cubicBezTo>
                  <a:pt x="35689" y="30043"/>
                  <a:pt x="30042" y="35689"/>
                  <a:pt x="23089" y="35689"/>
                </a:cubicBezTo>
                <a:cubicBezTo>
                  <a:pt x="17985" y="35689"/>
                  <a:pt x="13384" y="32615"/>
                  <a:pt x="11434" y="27892"/>
                </a:cubicBezTo>
                <a:cubicBezTo>
                  <a:pt x="9485" y="23190"/>
                  <a:pt x="10550" y="17765"/>
                  <a:pt x="14167" y="14148"/>
                </a:cubicBezTo>
                <a:cubicBezTo>
                  <a:pt x="16589" y="11740"/>
                  <a:pt x="19820" y="10458"/>
                  <a:pt x="23103" y="10458"/>
                </a:cubicBezTo>
                <a:close/>
                <a:moveTo>
                  <a:pt x="23052" y="1"/>
                </a:moveTo>
                <a:cubicBezTo>
                  <a:pt x="10309" y="1"/>
                  <a:pt x="0" y="10342"/>
                  <a:pt x="0" y="23090"/>
                </a:cubicBezTo>
                <a:cubicBezTo>
                  <a:pt x="0" y="35830"/>
                  <a:pt x="23089" y="66033"/>
                  <a:pt x="23089" y="66033"/>
                </a:cubicBezTo>
                <a:cubicBezTo>
                  <a:pt x="23089" y="66033"/>
                  <a:pt x="46158" y="35830"/>
                  <a:pt x="46158" y="23090"/>
                </a:cubicBezTo>
                <a:cubicBezTo>
                  <a:pt x="46178" y="10342"/>
                  <a:pt x="35850" y="1"/>
                  <a:pt x="23126" y="1"/>
                </a:cubicBezTo>
                <a:cubicBezTo>
                  <a:pt x="23114" y="1"/>
                  <a:pt x="23102" y="1"/>
                  <a:pt x="23089" y="1"/>
                </a:cubicBezTo>
                <a:cubicBezTo>
                  <a:pt x="23077" y="1"/>
                  <a:pt x="23065" y="1"/>
                  <a:pt x="23052" y="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548" name="Google Shape;548;p24"/>
          <p:cNvSpPr/>
          <p:nvPr/>
        </p:nvSpPr>
        <p:spPr>
          <a:xfrm>
            <a:off x="631069" y="4531239"/>
            <a:ext cx="219200" cy="219200"/>
          </a:xfrm>
          <a:prstGeom prst="ellipse">
            <a:avLst/>
          </a:pr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549" name="Google Shape;549;p24"/>
          <p:cNvSpPr/>
          <p:nvPr/>
        </p:nvSpPr>
        <p:spPr>
          <a:xfrm>
            <a:off x="2658836" y="5808223"/>
            <a:ext cx="219200" cy="219200"/>
          </a:xfrm>
          <a:prstGeom prst="ellipse">
            <a:avLst/>
          </a:pr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550" name="Google Shape;550;p24"/>
          <p:cNvSpPr/>
          <p:nvPr/>
        </p:nvSpPr>
        <p:spPr>
          <a:xfrm>
            <a:off x="7608516" y="6273166"/>
            <a:ext cx="219200" cy="219200"/>
          </a:xfrm>
          <a:prstGeom prst="ellipse">
            <a:avLst/>
          </a:pr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551" name="Google Shape;551;p24"/>
          <p:cNvSpPr/>
          <p:nvPr/>
        </p:nvSpPr>
        <p:spPr>
          <a:xfrm>
            <a:off x="1233090" y="2949849"/>
            <a:ext cx="219200" cy="219200"/>
          </a:xfrm>
          <a:prstGeom prst="ellipse">
            <a:avLst/>
          </a:pr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542" name="Google Shape;542;p24"/>
          <p:cNvSpPr/>
          <p:nvPr/>
        </p:nvSpPr>
        <p:spPr>
          <a:xfrm>
            <a:off x="9401233" y="1564889"/>
            <a:ext cx="1521200" cy="476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Fira Sans Extra Condensed Medium"/>
              </a:rPr>
              <a:t> </a:t>
            </a:r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Fira Sans Extra Condensed Medium"/>
            </a:endParaRPr>
          </a:p>
        </p:txBody>
      </p:sp>
      <p:cxnSp>
        <p:nvCxnSpPr>
          <p:cNvPr id="561" name="Google Shape;561;p24"/>
          <p:cNvCxnSpPr/>
          <p:nvPr/>
        </p:nvCxnSpPr>
        <p:spPr>
          <a:xfrm rot="10800000">
            <a:off x="8999633" y="1786489"/>
            <a:ext cx="401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24"/>
          <p:cNvSpPr/>
          <p:nvPr/>
        </p:nvSpPr>
        <p:spPr>
          <a:xfrm>
            <a:off x="9401233" y="2590474"/>
            <a:ext cx="1521200" cy="476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Fira Sans Extra Condensed Medium"/>
              </a:rPr>
              <a:t> </a:t>
            </a:r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Fira Sans Extra Condensed Medium"/>
            </a:endParaRPr>
          </a:p>
        </p:txBody>
      </p:sp>
      <p:cxnSp>
        <p:nvCxnSpPr>
          <p:cNvPr id="566" name="Google Shape;566;p24"/>
          <p:cNvCxnSpPr/>
          <p:nvPr/>
        </p:nvCxnSpPr>
        <p:spPr>
          <a:xfrm rot="10800000">
            <a:off x="8999633" y="2819973"/>
            <a:ext cx="401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p24"/>
          <p:cNvSpPr/>
          <p:nvPr/>
        </p:nvSpPr>
        <p:spPr>
          <a:xfrm>
            <a:off x="9401233" y="3615272"/>
            <a:ext cx="1521200" cy="476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Fira Sans Extra Condensed Medium"/>
              </a:rPr>
              <a:t> </a:t>
            </a:r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Fira Sans Extra Condensed Medium"/>
            </a:endParaRPr>
          </a:p>
        </p:txBody>
      </p:sp>
      <p:cxnSp>
        <p:nvCxnSpPr>
          <p:cNvPr id="571" name="Google Shape;571;p24"/>
          <p:cNvCxnSpPr/>
          <p:nvPr/>
        </p:nvCxnSpPr>
        <p:spPr>
          <a:xfrm rot="10800000">
            <a:off x="8999633" y="3845556"/>
            <a:ext cx="401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roup…">
            <a:extLst>
              <a:ext uri="{FF2B5EF4-FFF2-40B4-BE49-F238E27FC236}">
                <a16:creationId xmlns:a16="http://schemas.microsoft.com/office/drawing/2014/main" id="{116B09CA-EE83-49B5-B86E-B24D446E1980}"/>
              </a:ext>
            </a:extLst>
          </p:cNvPr>
          <p:cNvSpPr txBox="1"/>
          <p:nvPr/>
        </p:nvSpPr>
        <p:spPr>
          <a:xfrm>
            <a:off x="3971509" y="1337167"/>
            <a:ext cx="485978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게시판을 통해 여행자들이</a:t>
            </a:r>
            <a:endParaRPr lang="en-US" altLang="ko-KR" sz="2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정보공유를 편리하게 하기 위한 목적</a:t>
            </a:r>
            <a:r>
              <a:rPr lang="en-US" altLang="zh-CN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 </a:t>
            </a:r>
            <a:endParaRPr lang="en-US" altLang="zh-CN" sz="2000" kern="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21" name="Group…">
            <a:extLst>
              <a:ext uri="{FF2B5EF4-FFF2-40B4-BE49-F238E27FC236}">
                <a16:creationId xmlns:a16="http://schemas.microsoft.com/office/drawing/2014/main" id="{65DEA858-570F-4F6E-89CF-9413B712865C}"/>
              </a:ext>
            </a:extLst>
          </p:cNvPr>
          <p:cNvSpPr txBox="1"/>
          <p:nvPr/>
        </p:nvSpPr>
        <p:spPr>
          <a:xfrm>
            <a:off x="3989074" y="2488184"/>
            <a:ext cx="485978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자유롭게 </a:t>
            </a:r>
            <a:r>
              <a:rPr lang="ko-KR" altLang="en-US" sz="2000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게시글을</a:t>
            </a:r>
            <a:r>
              <a:rPr lang="ko-KR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 업로드 또는 관람하여</a:t>
            </a:r>
            <a:endParaRPr lang="en-US" altLang="ko-KR" sz="2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여행에 관한 정보를 주고 받기가 가능</a:t>
            </a:r>
            <a:endParaRPr lang="en-US" altLang="zh-CN" sz="2000" kern="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22" name="Group…">
            <a:extLst>
              <a:ext uri="{FF2B5EF4-FFF2-40B4-BE49-F238E27FC236}">
                <a16:creationId xmlns:a16="http://schemas.microsoft.com/office/drawing/2014/main" id="{7FEB6F69-FD58-4E0A-A34E-D7F00DFBCDD3}"/>
              </a:ext>
            </a:extLst>
          </p:cNvPr>
          <p:cNvSpPr txBox="1"/>
          <p:nvPr/>
        </p:nvSpPr>
        <p:spPr>
          <a:xfrm>
            <a:off x="3998209" y="3599143"/>
            <a:ext cx="485978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피드백 또는 정보의 </a:t>
            </a:r>
            <a:r>
              <a:rPr lang="ko-KR" altLang="en-US" sz="2000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풍부화를</a:t>
            </a:r>
            <a:r>
              <a:rPr lang="ko-KR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 위한</a:t>
            </a:r>
            <a:endParaRPr lang="en-US" altLang="ko-KR" sz="2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답글달기</a:t>
            </a:r>
            <a:r>
              <a:rPr lang="ko-KR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 기능으로 편리함 증가</a:t>
            </a:r>
            <a:endParaRPr lang="en-US" altLang="zh-CN" sz="2000" kern="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D1B8830-9AF3-46F1-B928-B15FA387F871}"/>
              </a:ext>
            </a:extLst>
          </p:cNvPr>
          <p:cNvSpPr txBox="1">
            <a:spLocks/>
          </p:cNvSpPr>
          <p:nvPr/>
        </p:nvSpPr>
        <p:spPr>
          <a:xfrm>
            <a:off x="9539596" y="1647989"/>
            <a:ext cx="1259050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PURPOSE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2C04AE8-F6E7-4E69-948D-48565D5B1BB0}"/>
              </a:ext>
            </a:extLst>
          </p:cNvPr>
          <p:cNvSpPr txBox="1">
            <a:spLocks/>
          </p:cNvSpPr>
          <p:nvPr/>
        </p:nvSpPr>
        <p:spPr>
          <a:xfrm>
            <a:off x="9539596" y="2681473"/>
            <a:ext cx="1259050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44BC634-EBD9-49A6-BEA0-D3083FB6B173}"/>
              </a:ext>
            </a:extLst>
          </p:cNvPr>
          <p:cNvSpPr txBox="1">
            <a:spLocks/>
          </p:cNvSpPr>
          <p:nvPr/>
        </p:nvSpPr>
        <p:spPr>
          <a:xfrm>
            <a:off x="9512896" y="3693081"/>
            <a:ext cx="1259050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답글달기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45" name="Google Shape;545;p24"/>
          <p:cNvCxnSpPr/>
          <p:nvPr/>
        </p:nvCxnSpPr>
        <p:spPr>
          <a:xfrm rot="10800000">
            <a:off x="10901319" y="5047074"/>
            <a:ext cx="53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24"/>
          <p:cNvCxnSpPr/>
          <p:nvPr/>
        </p:nvCxnSpPr>
        <p:spPr>
          <a:xfrm rot="10800000">
            <a:off x="8978650" y="5030457"/>
            <a:ext cx="401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24"/>
          <p:cNvSpPr/>
          <p:nvPr/>
        </p:nvSpPr>
        <p:spPr>
          <a:xfrm>
            <a:off x="9380250" y="4800940"/>
            <a:ext cx="1521200" cy="476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Fira Sans Extra Condensed Medium"/>
              </a:rPr>
              <a:t> </a:t>
            </a:r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Fira Sans Extra Condensed Medium"/>
            </a:endParaRPr>
          </a:p>
        </p:txBody>
      </p:sp>
      <p:sp>
        <p:nvSpPr>
          <p:cNvPr id="23" name="Group…">
            <a:extLst>
              <a:ext uri="{FF2B5EF4-FFF2-40B4-BE49-F238E27FC236}">
                <a16:creationId xmlns:a16="http://schemas.microsoft.com/office/drawing/2014/main" id="{DFDB2283-0833-4A7B-B0AE-331B6D65E480}"/>
              </a:ext>
            </a:extLst>
          </p:cNvPr>
          <p:cNvSpPr txBox="1"/>
          <p:nvPr/>
        </p:nvSpPr>
        <p:spPr>
          <a:xfrm>
            <a:off x="3375829" y="4676913"/>
            <a:ext cx="5486722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게시글과</a:t>
            </a:r>
            <a:r>
              <a:rPr lang="ko-KR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 </a:t>
            </a:r>
            <a:r>
              <a:rPr lang="ko-KR" altLang="en-US" sz="2000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답글달기</a:t>
            </a:r>
            <a:r>
              <a:rPr lang="ko-KR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 모두</a:t>
            </a:r>
            <a:endParaRPr lang="en-US" altLang="ko-KR" sz="2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사진 첨부 기능이 있어 정보 전달의 이해를 높임</a:t>
            </a:r>
            <a:endParaRPr lang="en-US" altLang="ko-KR" sz="2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3A019DD-13D1-4D1F-9E3C-9889916F8ECD}"/>
              </a:ext>
            </a:extLst>
          </p:cNvPr>
          <p:cNvSpPr txBox="1">
            <a:spLocks/>
          </p:cNvSpPr>
          <p:nvPr/>
        </p:nvSpPr>
        <p:spPr>
          <a:xfrm>
            <a:off x="9518613" y="4891957"/>
            <a:ext cx="1259050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첨부파일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06335" y="214319"/>
            <a:ext cx="3284763" cy="601989"/>
            <a:chOff x="306335" y="214319"/>
            <a:chExt cx="3284763" cy="601989"/>
          </a:xfrm>
        </p:grpSpPr>
        <p:sp>
          <p:nvSpPr>
            <p:cNvPr id="35" name="Google Shape;284;p32">
              <a:extLst>
                <a:ext uri="{FF2B5EF4-FFF2-40B4-BE49-F238E27FC236}">
                  <a16:creationId xmlns:a16="http://schemas.microsoft.com/office/drawing/2014/main" id="{8137FC8B-611F-447E-B96D-B9834EE10F91}"/>
                </a:ext>
              </a:extLst>
            </p:cNvPr>
            <p:cNvSpPr/>
            <p:nvPr/>
          </p:nvSpPr>
          <p:spPr>
            <a:xfrm>
              <a:off x="306335" y="214319"/>
              <a:ext cx="3284763" cy="601989"/>
            </a:xfrm>
            <a:prstGeom prst="roundRect">
              <a:avLst/>
            </a:prstGeom>
            <a:solidFill>
              <a:srgbClr val="005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b="1" dirty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Arial"/>
              </a:endParaRPr>
            </a:p>
          </p:txBody>
        </p:sp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3DB46EE5-927B-44CF-9FDE-005BC2AFE4D5}"/>
                </a:ext>
              </a:extLst>
            </p:cNvPr>
            <p:cNvSpPr txBox="1">
              <a:spLocks/>
            </p:cNvSpPr>
            <p:nvPr/>
          </p:nvSpPr>
          <p:spPr>
            <a:xfrm>
              <a:off x="493989" y="316435"/>
              <a:ext cx="2980732" cy="3877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프로젝트 개요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</p:cSld>
  <p:clrMapOvr>
    <a:masterClrMapping/>
  </p:clrMapOvr>
  <p:transition spd="slow">
    <p:push dir="u"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5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 animBg="1"/>
      <p:bldP spid="547" grpId="1" animBg="1"/>
      <p:bldP spid="548" grpId="0" animBg="1"/>
      <p:bldP spid="549" grpId="0" animBg="1"/>
      <p:bldP spid="550" grpId="0" animBg="1"/>
      <p:bldP spid="5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D5C3D-5AD4-4925-991B-77ECAE0B5C6C}" type="slidenum">
              <a:rPr lang="en-US" smtClean="0"/>
              <a:t>5</a:t>
            </a:fld>
            <a:endParaRPr 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06335" y="214319"/>
            <a:ext cx="3284763" cy="601989"/>
            <a:chOff x="306335" y="214319"/>
            <a:chExt cx="3284763" cy="601989"/>
          </a:xfrm>
        </p:grpSpPr>
        <p:sp>
          <p:nvSpPr>
            <p:cNvPr id="11" name="Google Shape;284;p32">
              <a:extLst>
                <a:ext uri="{FF2B5EF4-FFF2-40B4-BE49-F238E27FC236}">
                  <a16:creationId xmlns:a16="http://schemas.microsoft.com/office/drawing/2014/main" id="{8137FC8B-611F-447E-B96D-B9834EE10F91}"/>
                </a:ext>
              </a:extLst>
            </p:cNvPr>
            <p:cNvSpPr/>
            <p:nvPr/>
          </p:nvSpPr>
          <p:spPr>
            <a:xfrm>
              <a:off x="306335" y="214319"/>
              <a:ext cx="3284763" cy="601989"/>
            </a:xfrm>
            <a:prstGeom prst="roundRect">
              <a:avLst/>
            </a:prstGeom>
            <a:solidFill>
              <a:srgbClr val="005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b="1" dirty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Arial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3DB46EE5-927B-44CF-9FDE-005BC2AFE4D5}"/>
                </a:ext>
              </a:extLst>
            </p:cNvPr>
            <p:cNvSpPr txBox="1">
              <a:spLocks/>
            </p:cNvSpPr>
            <p:nvPr/>
          </p:nvSpPr>
          <p:spPr>
            <a:xfrm>
              <a:off x="493989" y="316435"/>
              <a:ext cx="2980732" cy="3877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일정표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34" y="1206238"/>
            <a:ext cx="7400599" cy="5209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모서리가 둥근 직사각형 3"/>
          <p:cNvSpPr/>
          <p:nvPr/>
        </p:nvSpPr>
        <p:spPr>
          <a:xfrm>
            <a:off x="4558132" y="2267602"/>
            <a:ext cx="1892783" cy="267032"/>
          </a:xfrm>
          <a:prstGeom prst="round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567413" y="2267602"/>
            <a:ext cx="896650" cy="267032"/>
          </a:xfrm>
          <a:prstGeom prst="round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4805" y="3555636"/>
            <a:ext cx="3942642" cy="251324"/>
          </a:xfrm>
          <a:prstGeom prst="round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558132" y="3547783"/>
            <a:ext cx="896650" cy="267032"/>
          </a:xfrm>
          <a:prstGeom prst="round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72589" y="3547783"/>
            <a:ext cx="1891472" cy="267032"/>
          </a:xfrm>
          <a:prstGeom prst="round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93236" y="4844352"/>
            <a:ext cx="1891472" cy="267032"/>
          </a:xfrm>
          <a:prstGeom prst="round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595974" y="4844352"/>
            <a:ext cx="1891472" cy="267032"/>
          </a:xfrm>
          <a:prstGeom prst="round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7863416" y="2267602"/>
            <a:ext cx="323551" cy="31234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863415" y="3555636"/>
            <a:ext cx="323551" cy="31234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24920" y="975142"/>
            <a:ext cx="3056965" cy="2341644"/>
            <a:chOff x="8324920" y="975142"/>
            <a:chExt cx="3056965" cy="2341644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8324920" y="975142"/>
              <a:ext cx="3056965" cy="23237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474565" y="993073"/>
              <a:ext cx="2723823" cy="2323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2000" dirty="0" smtClean="0"/>
                <a:t>첫 번째 주</a:t>
              </a:r>
              <a:endParaRPr lang="en-US" altLang="ko-KR" sz="2000" dirty="0" smtClean="0"/>
            </a:p>
            <a:p>
              <a:pPr marL="342900" indent="-342900">
                <a:spcAft>
                  <a:spcPts val="500"/>
                </a:spcAft>
                <a:buFontTx/>
                <a:buChar char="-"/>
              </a:pPr>
              <a:r>
                <a:rPr lang="ko-KR" altLang="en-US" sz="2000" dirty="0" err="1" smtClean="0"/>
                <a:t>주제선정</a:t>
              </a:r>
              <a:endParaRPr lang="en-US" altLang="ko-KR" sz="2000" dirty="0" smtClean="0"/>
            </a:p>
            <a:p>
              <a:pPr marL="342900" indent="-342900">
                <a:spcAft>
                  <a:spcPts val="500"/>
                </a:spcAft>
                <a:buFontTx/>
                <a:buChar char="-"/>
              </a:pPr>
              <a:r>
                <a:rPr lang="ko-KR" altLang="en-US" sz="2000" dirty="0" err="1" smtClean="0"/>
                <a:t>코드수정</a:t>
              </a:r>
              <a:endParaRPr lang="en-US" altLang="ko-KR" sz="2000" dirty="0" smtClean="0"/>
            </a:p>
            <a:p>
              <a:pPr marL="342900" indent="-342900">
                <a:spcAft>
                  <a:spcPts val="500"/>
                </a:spcAft>
                <a:buFontTx/>
                <a:buChar char="-"/>
              </a:pPr>
              <a:r>
                <a:rPr lang="ko-KR" altLang="en-US" sz="2000" dirty="0" smtClean="0"/>
                <a:t>데이터 베이스 생성</a:t>
              </a:r>
              <a:endParaRPr lang="en-US" altLang="ko-KR" sz="2000" dirty="0" smtClean="0"/>
            </a:p>
            <a:p>
              <a:pPr marL="342900" indent="-342900">
                <a:spcAft>
                  <a:spcPts val="500"/>
                </a:spcAft>
                <a:buFontTx/>
                <a:buChar char="-"/>
              </a:pPr>
              <a:r>
                <a:rPr lang="ko-KR" altLang="en-US" sz="2000" dirty="0" smtClean="0"/>
                <a:t>데이터 베이스 연동</a:t>
              </a:r>
              <a:endParaRPr lang="en-US" altLang="ko-KR" sz="2000" dirty="0" smtClean="0"/>
            </a:p>
            <a:p>
              <a:pPr marL="342900" indent="-342900">
                <a:spcAft>
                  <a:spcPts val="500"/>
                </a:spcAft>
                <a:buFontTx/>
                <a:buChar char="-"/>
              </a:pPr>
              <a:r>
                <a:rPr lang="ko-KR" altLang="en-US" sz="2000" dirty="0" err="1" smtClean="0"/>
                <a:t>코드수정</a:t>
              </a:r>
              <a:endParaRPr lang="ko-KR" altLang="en-US" sz="200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324920" y="3464667"/>
            <a:ext cx="3056965" cy="3495806"/>
            <a:chOff x="8324920" y="3464667"/>
            <a:chExt cx="3056965" cy="3495806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8324920" y="3464667"/>
              <a:ext cx="3056965" cy="3043709"/>
            </a:xfrm>
            <a:prstGeom prst="roundRect">
              <a:avLst>
                <a:gd name="adj" fmla="val 10776"/>
              </a:avLst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74565" y="3482598"/>
              <a:ext cx="2723823" cy="347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2000" dirty="0" smtClean="0"/>
                <a:t>두 번째 주</a:t>
              </a:r>
              <a:endParaRPr lang="en-US" altLang="ko-KR" sz="2000" dirty="0" smtClean="0"/>
            </a:p>
            <a:p>
              <a:pPr marL="342900" indent="-342900">
                <a:spcAft>
                  <a:spcPts val="500"/>
                </a:spcAft>
                <a:buFontTx/>
                <a:buChar char="-"/>
              </a:pPr>
              <a:r>
                <a:rPr lang="ko-KR" altLang="en-US" sz="2000" dirty="0" smtClean="0"/>
                <a:t>로그인 코드 연동</a:t>
              </a:r>
              <a:endParaRPr lang="en-US" altLang="ko-KR" sz="2000" dirty="0" smtClean="0"/>
            </a:p>
            <a:p>
              <a:pPr marL="342900" indent="-342900">
                <a:spcAft>
                  <a:spcPts val="500"/>
                </a:spcAft>
                <a:buFontTx/>
                <a:buChar char="-"/>
              </a:pPr>
              <a:r>
                <a:rPr lang="ko-KR" altLang="en-US" sz="2000" dirty="0" smtClean="0"/>
                <a:t>회원가입 코드 연동</a:t>
              </a:r>
              <a:endParaRPr lang="en-US" altLang="ko-KR" sz="2000" dirty="0" smtClean="0"/>
            </a:p>
            <a:p>
              <a:pPr marL="342900" indent="-342900">
                <a:spcAft>
                  <a:spcPts val="500"/>
                </a:spcAft>
                <a:buFontTx/>
                <a:buChar char="-"/>
              </a:pPr>
              <a:r>
                <a:rPr lang="ko-KR" altLang="en-US" sz="2000" dirty="0" smtClean="0"/>
                <a:t>스토리보드</a:t>
              </a:r>
              <a:endParaRPr lang="en-US" altLang="ko-KR" sz="2000" dirty="0" smtClean="0"/>
            </a:p>
            <a:p>
              <a:pPr marL="342900" indent="-342900">
                <a:spcAft>
                  <a:spcPts val="500"/>
                </a:spcAft>
                <a:buFontTx/>
                <a:buChar char="-"/>
              </a:pPr>
              <a:r>
                <a:rPr lang="ko-KR" altLang="en-US" sz="2000" dirty="0" smtClean="0"/>
                <a:t>클래스 다이어그램</a:t>
              </a:r>
              <a:endParaRPr lang="en-US" altLang="ko-KR" sz="2000" dirty="0" smtClean="0"/>
            </a:p>
            <a:p>
              <a:pPr marL="342900" indent="-342900">
                <a:spcAft>
                  <a:spcPts val="500"/>
                </a:spcAft>
                <a:buFontTx/>
                <a:buChar char="-"/>
              </a:pPr>
              <a:r>
                <a:rPr lang="ko-KR" altLang="en-US" sz="2000" dirty="0" smtClean="0"/>
                <a:t>시퀀스 다이어그램</a:t>
              </a:r>
              <a:endParaRPr lang="en-US" altLang="ko-KR" sz="2000" dirty="0" smtClean="0"/>
            </a:p>
            <a:p>
              <a:pPr marL="342900" indent="-342900">
                <a:spcAft>
                  <a:spcPts val="500"/>
                </a:spcAft>
                <a:buFontTx/>
                <a:buChar char="-"/>
              </a:pPr>
              <a:r>
                <a:rPr lang="en-US" altLang="ko-KR" sz="2000" dirty="0" smtClean="0"/>
                <a:t>ERD(</a:t>
              </a:r>
              <a:r>
                <a:rPr lang="ko-KR" altLang="en-US" sz="2000" dirty="0" smtClean="0"/>
                <a:t>논리</a:t>
              </a:r>
              <a:r>
                <a:rPr lang="en-US" altLang="ko-KR" sz="2000" dirty="0" smtClean="0"/>
                <a:t>,</a:t>
              </a:r>
              <a:r>
                <a:rPr lang="ko-KR" altLang="en-US" sz="2000" dirty="0" smtClean="0"/>
                <a:t>물리</a:t>
              </a:r>
              <a:r>
                <a:rPr lang="en-US" altLang="ko-KR" sz="2000" dirty="0" smtClean="0"/>
                <a:t>)</a:t>
              </a:r>
            </a:p>
            <a:p>
              <a:pPr marL="342900" indent="-342900">
                <a:spcAft>
                  <a:spcPts val="500"/>
                </a:spcAft>
                <a:buFontTx/>
                <a:buChar char="-"/>
              </a:pPr>
              <a:r>
                <a:rPr lang="en-US" altLang="ko-KR" sz="2000" dirty="0" smtClean="0"/>
                <a:t>PPT </a:t>
              </a:r>
              <a:r>
                <a:rPr lang="ko-KR" altLang="en-US" sz="2000" dirty="0" smtClean="0"/>
                <a:t>제작</a:t>
              </a:r>
              <a:endParaRPr lang="en-US" altLang="ko-KR" sz="2000" dirty="0" smtClean="0"/>
            </a:p>
            <a:p>
              <a:pPr marL="342900" indent="-342900">
                <a:spcAft>
                  <a:spcPts val="500"/>
                </a:spcAft>
                <a:buFontTx/>
                <a:buChar char="-"/>
              </a:pPr>
              <a:endParaRPr lang="ko-KR" altLang="en-US" sz="20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749205" y="458222"/>
            <a:ext cx="4174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2400" b="1" dirty="0" smtClean="0"/>
              <a:t>[</a:t>
            </a:r>
            <a:r>
              <a:rPr lang="ko-KR" altLang="en-US" sz="2400" b="1" dirty="0" smtClean="0"/>
              <a:t>여행 게시판</a:t>
            </a:r>
            <a:r>
              <a:rPr lang="en-US" altLang="ko-KR" sz="2400" b="1" dirty="0" smtClean="0"/>
              <a:t>] </a:t>
            </a:r>
            <a:r>
              <a:rPr lang="ko-KR" altLang="en-US" sz="2400" b="1" dirty="0" smtClean="0"/>
              <a:t>제작 기간 </a:t>
            </a:r>
            <a:r>
              <a:rPr lang="en-US" altLang="ko-KR" sz="2400" b="1" dirty="0" smtClean="0"/>
              <a:t>: 2</a:t>
            </a:r>
            <a:r>
              <a:rPr lang="ko-KR" altLang="en-US" sz="2400" b="1" dirty="0" smtClean="0"/>
              <a:t>주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43860293"/>
      </p:ext>
    </p:extLst>
  </p:cSld>
  <p:clrMapOvr>
    <a:masterClrMapping/>
  </p:clrMapOvr>
  <p:transition spd="slow">
    <p:push dir="u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9680"/>
            <a:ext cx="8704055" cy="467359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1CE47C-9DA9-4D60-B81A-335EA269AA6F}"/>
              </a:ext>
            </a:extLst>
          </p:cNvPr>
          <p:cNvGrpSpPr/>
          <p:nvPr/>
        </p:nvGrpSpPr>
        <p:grpSpPr>
          <a:xfrm flipH="1">
            <a:off x="5243252" y="1249680"/>
            <a:ext cx="6948747" cy="4673600"/>
            <a:chOff x="-10401300" y="0"/>
            <a:chExt cx="7241311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61162D-4FDD-43C8-8CB9-5A10B4E7C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298" y="0"/>
              <a:ext cx="7241309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  <a:alpha val="50196"/>
              </a:schemeClr>
            </a:solidFill>
            <a:ln>
              <a:noFill/>
            </a:ln>
            <a:effectLst>
              <a:outerShdw blurRad="203200" dist="38100" dir="10800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E7B57C-A955-482E-92E2-2BDC1CDCC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299" y="0"/>
              <a:ext cx="6631709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  <a:alpha val="60000"/>
              </a:schemeClr>
            </a:solidFill>
            <a:ln>
              <a:noFill/>
            </a:ln>
            <a:effectLst>
              <a:outerShdw blurRad="203200" dist="38100" dir="10800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9CEE99-A9E0-41E4-B2B1-919D355D8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300" y="0"/>
              <a:ext cx="6003636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  <a:alpha val="80000"/>
              </a:schemeClr>
            </a:solidFill>
            <a:ln>
              <a:noFill/>
            </a:ln>
            <a:effectLst>
              <a:outerShdw blurRad="203200" dist="38100" dir="10800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E13EC5-E17B-4394-BB5E-C12D2E77D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300" y="0"/>
              <a:ext cx="5372100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Group 22">
            <a:extLst>
              <a:ext uri="{FF2B5EF4-FFF2-40B4-BE49-F238E27FC236}">
                <a16:creationId xmlns:a16="http://schemas.microsoft.com/office/drawing/2014/main" id="{D957A0A4-D4EA-41FD-82CD-DD17AE604CC4}"/>
              </a:ext>
            </a:extLst>
          </p:cNvPr>
          <p:cNvSpPr txBox="1"/>
          <p:nvPr/>
        </p:nvSpPr>
        <p:spPr>
          <a:xfrm>
            <a:off x="6369829" y="2091254"/>
            <a:ext cx="4889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Bahnschrift" panose="020B0502040204020203" pitchFamily="34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Part </a:t>
            </a:r>
            <a:r>
              <a:rPr lang="en-US" altLang="zh-CN" sz="7200" b="1" dirty="0" smtClean="0">
                <a:solidFill>
                  <a:schemeClr val="bg1"/>
                </a:solidFill>
                <a:latin typeface="Bahnschrift" panose="020B0502040204020203" pitchFamily="34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two</a:t>
            </a:r>
            <a:endParaRPr lang="en-US" altLang="zh-CN" sz="7200" b="1" dirty="0">
              <a:solidFill>
                <a:schemeClr val="bg1"/>
              </a:solidFill>
              <a:latin typeface="Bahnschrift" panose="020B0502040204020203" pitchFamily="34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Group…">
            <a:extLst>
              <a:ext uri="{FF2B5EF4-FFF2-40B4-BE49-F238E27FC236}">
                <a16:creationId xmlns:a16="http://schemas.microsoft.com/office/drawing/2014/main" id="{1114E29B-6FA1-43DC-99A3-4F909DC029B0}"/>
              </a:ext>
            </a:extLst>
          </p:cNvPr>
          <p:cNvSpPr txBox="1"/>
          <p:nvPr/>
        </p:nvSpPr>
        <p:spPr>
          <a:xfrm>
            <a:off x="6786924" y="3617768"/>
            <a:ext cx="2810448" cy="1207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800" b="1" kern="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업무분담</a:t>
            </a:r>
            <a:endParaRPr lang="en-US" altLang="ko-KR" sz="2800" b="1" kern="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800" b="1" kern="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협업소스트리</a:t>
            </a:r>
            <a:endParaRPr lang="en-US" altLang="ko-KR" sz="2800" b="1" kern="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28" name="Rectangle: Top Corners Rounded 22">
            <a:extLst>
              <a:ext uri="{FF2B5EF4-FFF2-40B4-BE49-F238E27FC236}">
                <a16:creationId xmlns:a16="http://schemas.microsoft.com/office/drawing/2014/main" id="{7DACAF87-9D4E-45F4-B9FC-2826F9B24513}"/>
              </a:ext>
            </a:extLst>
          </p:cNvPr>
          <p:cNvSpPr/>
          <p:nvPr/>
        </p:nvSpPr>
        <p:spPr>
          <a:xfrm rot="16200000">
            <a:off x="5924828" y="4216829"/>
            <a:ext cx="1212191" cy="12015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663223"/>
      </p:ext>
    </p:extLst>
  </p:cSld>
  <p:clrMapOvr>
    <a:masterClrMapping/>
  </p:clrMapOvr>
  <p:transition spd="slow">
    <p:push dir="u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306335" y="214319"/>
            <a:ext cx="3284763" cy="601989"/>
            <a:chOff x="306335" y="214319"/>
            <a:chExt cx="3284763" cy="601989"/>
          </a:xfrm>
        </p:grpSpPr>
        <p:sp>
          <p:nvSpPr>
            <p:cNvPr id="68" name="Google Shape;284;p32">
              <a:extLst>
                <a:ext uri="{FF2B5EF4-FFF2-40B4-BE49-F238E27FC236}">
                  <a16:creationId xmlns:a16="http://schemas.microsoft.com/office/drawing/2014/main" id="{8137FC8B-611F-447E-B96D-B9834EE10F91}"/>
                </a:ext>
              </a:extLst>
            </p:cNvPr>
            <p:cNvSpPr/>
            <p:nvPr/>
          </p:nvSpPr>
          <p:spPr>
            <a:xfrm>
              <a:off x="306335" y="214319"/>
              <a:ext cx="3284763" cy="601989"/>
            </a:xfrm>
            <a:prstGeom prst="roundRect">
              <a:avLst/>
            </a:prstGeom>
            <a:solidFill>
              <a:srgbClr val="005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b="1" dirty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Arial"/>
              </a:endParaRPr>
            </a:p>
          </p:txBody>
        </p:sp>
        <p:sp>
          <p:nvSpPr>
            <p:cNvPr id="69" name="Title 1">
              <a:extLst>
                <a:ext uri="{FF2B5EF4-FFF2-40B4-BE49-F238E27FC236}">
                  <a16:creationId xmlns:a16="http://schemas.microsoft.com/office/drawing/2014/main" id="{3DB46EE5-927B-44CF-9FDE-005BC2AFE4D5}"/>
                </a:ext>
              </a:extLst>
            </p:cNvPr>
            <p:cNvSpPr txBox="1">
              <a:spLocks/>
            </p:cNvSpPr>
            <p:nvPr/>
          </p:nvSpPr>
          <p:spPr>
            <a:xfrm>
              <a:off x="493989" y="316435"/>
              <a:ext cx="2980732" cy="3877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업무분담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666" name="Google Shape;666;p26"/>
          <p:cNvSpPr/>
          <p:nvPr/>
        </p:nvSpPr>
        <p:spPr>
          <a:xfrm>
            <a:off x="6107952" y="3157156"/>
            <a:ext cx="2896800" cy="65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Fira Sans Extra Condensed Medium"/>
              </a:rPr>
              <a:t> </a:t>
            </a:r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Fira Sans Extra Condensed Medium"/>
            </a:endParaRPr>
          </a:p>
        </p:txBody>
      </p:sp>
      <p:sp>
        <p:nvSpPr>
          <p:cNvPr id="668" name="Google Shape;668;p26"/>
          <p:cNvSpPr/>
          <p:nvPr/>
        </p:nvSpPr>
        <p:spPr>
          <a:xfrm flipH="1">
            <a:off x="8994308" y="1439451"/>
            <a:ext cx="2337363" cy="2045722"/>
          </a:xfrm>
          <a:custGeom>
            <a:avLst/>
            <a:gdLst/>
            <a:ahLst/>
            <a:cxnLst/>
            <a:rect l="l" t="t" r="r" b="b"/>
            <a:pathLst>
              <a:path w="61049" h="33890" extrusionOk="0">
                <a:moveTo>
                  <a:pt x="61049" y="33890"/>
                </a:moveTo>
                <a:lnTo>
                  <a:pt x="0" y="3389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1" name="Google Shape;671;p26"/>
          <p:cNvSpPr/>
          <p:nvPr/>
        </p:nvSpPr>
        <p:spPr>
          <a:xfrm>
            <a:off x="6107952" y="3901957"/>
            <a:ext cx="2896800" cy="65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Fira Sans Extra Condensed Medium"/>
              </a:rPr>
              <a:t> </a:t>
            </a:r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Fira Sans Extra Condensed Medium"/>
            </a:endParaRPr>
          </a:p>
        </p:txBody>
      </p:sp>
      <p:sp>
        <p:nvSpPr>
          <p:cNvPr id="673" name="Google Shape;673;p26"/>
          <p:cNvSpPr/>
          <p:nvPr/>
        </p:nvSpPr>
        <p:spPr>
          <a:xfrm rot="10800000">
            <a:off x="8910263" y="4227264"/>
            <a:ext cx="2421407" cy="1907342"/>
          </a:xfrm>
          <a:custGeom>
            <a:avLst/>
            <a:gdLst/>
            <a:ahLst/>
            <a:cxnLst/>
            <a:rect l="l" t="t" r="r" b="b"/>
            <a:pathLst>
              <a:path w="61049" h="33890" extrusionOk="0">
                <a:moveTo>
                  <a:pt x="61049" y="33890"/>
                </a:moveTo>
                <a:lnTo>
                  <a:pt x="0" y="3389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5" name="Google Shape;675;p26"/>
          <p:cNvSpPr/>
          <p:nvPr/>
        </p:nvSpPr>
        <p:spPr>
          <a:xfrm rot="10800000" flipH="1">
            <a:off x="906087" y="4227249"/>
            <a:ext cx="3823715" cy="1907356"/>
          </a:xfrm>
          <a:custGeom>
            <a:avLst/>
            <a:gdLst/>
            <a:ahLst/>
            <a:cxnLst/>
            <a:rect l="l" t="t" r="r" b="b"/>
            <a:pathLst>
              <a:path w="61049" h="33890" extrusionOk="0">
                <a:moveTo>
                  <a:pt x="61049" y="33890"/>
                </a:moveTo>
                <a:lnTo>
                  <a:pt x="0" y="3389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7" name="Google Shape;677;p26"/>
          <p:cNvSpPr/>
          <p:nvPr/>
        </p:nvSpPr>
        <p:spPr>
          <a:xfrm>
            <a:off x="3097706" y="3901956"/>
            <a:ext cx="2896800" cy="65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Fira Sans Extra Condensed Medium"/>
              </a:rPr>
              <a:t> </a:t>
            </a:r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Fira Sans Extra Condensed Medium"/>
            </a:endParaRPr>
          </a:p>
        </p:txBody>
      </p:sp>
      <p:sp>
        <p:nvSpPr>
          <p:cNvPr id="680" name="Google Shape;680;p26"/>
          <p:cNvSpPr/>
          <p:nvPr/>
        </p:nvSpPr>
        <p:spPr>
          <a:xfrm>
            <a:off x="924414" y="1439451"/>
            <a:ext cx="3805388" cy="2045707"/>
          </a:xfrm>
          <a:custGeom>
            <a:avLst/>
            <a:gdLst/>
            <a:ahLst/>
            <a:cxnLst/>
            <a:rect l="l" t="t" r="r" b="b"/>
            <a:pathLst>
              <a:path w="61049" h="33890" extrusionOk="0">
                <a:moveTo>
                  <a:pt x="61049" y="33890"/>
                </a:moveTo>
                <a:lnTo>
                  <a:pt x="0" y="3389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2" name="Google Shape;682;p26"/>
          <p:cNvSpPr/>
          <p:nvPr/>
        </p:nvSpPr>
        <p:spPr>
          <a:xfrm>
            <a:off x="3097706" y="3157155"/>
            <a:ext cx="2896800" cy="654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Fira Sans Extra Condensed Medium"/>
              </a:rPr>
              <a:t> </a:t>
            </a:r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Fira Sans Extra Condensed Medium"/>
            </a:endParaRPr>
          </a:p>
        </p:txBody>
      </p:sp>
      <p:sp>
        <p:nvSpPr>
          <p:cNvPr id="686" name="Google Shape;686;p26"/>
          <p:cNvSpPr/>
          <p:nvPr/>
        </p:nvSpPr>
        <p:spPr>
          <a:xfrm rot="5400000">
            <a:off x="7098639" y="3264327"/>
            <a:ext cx="237953" cy="76839"/>
          </a:xfrm>
          <a:custGeom>
            <a:avLst/>
            <a:gdLst/>
            <a:ahLst/>
            <a:cxnLst/>
            <a:rect l="l" t="t" r="r" b="b"/>
            <a:pathLst>
              <a:path w="6974" h="2252" extrusionOk="0">
                <a:moveTo>
                  <a:pt x="1628" y="1"/>
                </a:moveTo>
                <a:cubicBezTo>
                  <a:pt x="744" y="1"/>
                  <a:pt x="1" y="744"/>
                  <a:pt x="21" y="1628"/>
                </a:cubicBezTo>
                <a:lnTo>
                  <a:pt x="21" y="2251"/>
                </a:lnTo>
                <a:lnTo>
                  <a:pt x="6974" y="2251"/>
                </a:lnTo>
                <a:lnTo>
                  <a:pt x="6974" y="825"/>
                </a:lnTo>
                <a:cubicBezTo>
                  <a:pt x="6974" y="362"/>
                  <a:pt x="6612" y="1"/>
                  <a:pt x="6170" y="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87" name="Google Shape;687;p26"/>
          <p:cNvSpPr/>
          <p:nvPr/>
        </p:nvSpPr>
        <p:spPr>
          <a:xfrm rot="5400000">
            <a:off x="7098639" y="3514607"/>
            <a:ext cx="237953" cy="76839"/>
          </a:xfrm>
          <a:custGeom>
            <a:avLst/>
            <a:gdLst/>
            <a:ahLst/>
            <a:cxnLst/>
            <a:rect l="l" t="t" r="r" b="b"/>
            <a:pathLst>
              <a:path w="6974" h="2252" extrusionOk="0">
                <a:moveTo>
                  <a:pt x="824" y="1"/>
                </a:moveTo>
                <a:cubicBezTo>
                  <a:pt x="362" y="1"/>
                  <a:pt x="0" y="362"/>
                  <a:pt x="0" y="825"/>
                </a:cubicBezTo>
                <a:lnTo>
                  <a:pt x="0" y="2251"/>
                </a:lnTo>
                <a:lnTo>
                  <a:pt x="6973" y="2251"/>
                </a:lnTo>
                <a:lnTo>
                  <a:pt x="6973" y="1628"/>
                </a:lnTo>
                <a:cubicBezTo>
                  <a:pt x="6973" y="744"/>
                  <a:pt x="6250" y="1"/>
                  <a:pt x="5346" y="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88" name="Google Shape;688;p26"/>
          <p:cNvSpPr/>
          <p:nvPr/>
        </p:nvSpPr>
        <p:spPr>
          <a:xfrm rot="5400000">
            <a:off x="5025947" y="2738452"/>
            <a:ext cx="2133728" cy="2133046"/>
          </a:xfrm>
          <a:custGeom>
            <a:avLst/>
            <a:gdLst/>
            <a:ahLst/>
            <a:cxnLst/>
            <a:rect l="l" t="t" r="r" b="b"/>
            <a:pathLst>
              <a:path w="62536" h="62516" extrusionOk="0">
                <a:moveTo>
                  <a:pt x="4059" y="0"/>
                </a:moveTo>
                <a:cubicBezTo>
                  <a:pt x="1809" y="0"/>
                  <a:pt x="0" y="1809"/>
                  <a:pt x="0" y="4039"/>
                </a:cubicBezTo>
                <a:lnTo>
                  <a:pt x="0" y="58476"/>
                </a:lnTo>
                <a:cubicBezTo>
                  <a:pt x="0" y="60727"/>
                  <a:pt x="1809" y="62515"/>
                  <a:pt x="4059" y="62515"/>
                </a:cubicBezTo>
                <a:lnTo>
                  <a:pt x="58476" y="62515"/>
                </a:lnTo>
                <a:cubicBezTo>
                  <a:pt x="60727" y="62515"/>
                  <a:pt x="62536" y="60727"/>
                  <a:pt x="62536" y="58476"/>
                </a:cubicBezTo>
                <a:lnTo>
                  <a:pt x="62536" y="4039"/>
                </a:lnTo>
                <a:cubicBezTo>
                  <a:pt x="62536" y="1809"/>
                  <a:pt x="60727" y="0"/>
                  <a:pt x="584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89" name="Google Shape;689;p26"/>
          <p:cNvSpPr/>
          <p:nvPr/>
        </p:nvSpPr>
        <p:spPr>
          <a:xfrm rot="5400000">
            <a:off x="5006414" y="2718918"/>
            <a:ext cx="2172829" cy="2172796"/>
          </a:xfrm>
          <a:custGeom>
            <a:avLst/>
            <a:gdLst/>
            <a:ahLst/>
            <a:cxnLst/>
            <a:rect l="l" t="t" r="r" b="b"/>
            <a:pathLst>
              <a:path w="63682" h="63681" extrusionOk="0">
                <a:moveTo>
                  <a:pt x="59059" y="1146"/>
                </a:moveTo>
                <a:cubicBezTo>
                  <a:pt x="60968" y="1166"/>
                  <a:pt x="62516" y="2713"/>
                  <a:pt x="62536" y="4622"/>
                </a:cubicBezTo>
                <a:lnTo>
                  <a:pt x="62536" y="59059"/>
                </a:lnTo>
                <a:cubicBezTo>
                  <a:pt x="62516" y="60968"/>
                  <a:pt x="60968" y="62536"/>
                  <a:pt x="59059" y="62536"/>
                </a:cubicBezTo>
                <a:lnTo>
                  <a:pt x="4622" y="62536"/>
                </a:lnTo>
                <a:cubicBezTo>
                  <a:pt x="2693" y="62536"/>
                  <a:pt x="1146" y="60968"/>
                  <a:pt x="1146" y="59059"/>
                </a:cubicBezTo>
                <a:lnTo>
                  <a:pt x="1146" y="4622"/>
                </a:lnTo>
                <a:cubicBezTo>
                  <a:pt x="1146" y="2713"/>
                  <a:pt x="2693" y="1166"/>
                  <a:pt x="4622" y="1146"/>
                </a:cubicBezTo>
                <a:close/>
                <a:moveTo>
                  <a:pt x="4622" y="0"/>
                </a:moveTo>
                <a:cubicBezTo>
                  <a:pt x="2070" y="0"/>
                  <a:pt x="0" y="2070"/>
                  <a:pt x="0" y="4622"/>
                </a:cubicBezTo>
                <a:lnTo>
                  <a:pt x="0" y="59059"/>
                </a:lnTo>
                <a:cubicBezTo>
                  <a:pt x="0" y="61611"/>
                  <a:pt x="2070" y="63681"/>
                  <a:pt x="4622" y="63681"/>
                </a:cubicBezTo>
                <a:lnTo>
                  <a:pt x="59059" y="63681"/>
                </a:lnTo>
                <a:cubicBezTo>
                  <a:pt x="61611" y="63681"/>
                  <a:pt x="63681" y="61611"/>
                  <a:pt x="63681" y="59059"/>
                </a:cubicBezTo>
                <a:lnTo>
                  <a:pt x="63681" y="4622"/>
                </a:lnTo>
                <a:cubicBezTo>
                  <a:pt x="63681" y="2070"/>
                  <a:pt x="61611" y="0"/>
                  <a:pt x="59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90" name="Google Shape;690;p26"/>
          <p:cNvSpPr/>
          <p:nvPr/>
        </p:nvSpPr>
        <p:spPr>
          <a:xfrm rot="5400000">
            <a:off x="5568283" y="5047090"/>
            <a:ext cx="1049053" cy="1197851"/>
          </a:xfrm>
          <a:custGeom>
            <a:avLst/>
            <a:gdLst/>
            <a:ahLst/>
            <a:cxnLst/>
            <a:rect l="l" t="t" r="r" b="b"/>
            <a:pathLst>
              <a:path w="30746" h="35107" extrusionOk="0">
                <a:moveTo>
                  <a:pt x="0" y="1"/>
                </a:moveTo>
                <a:lnTo>
                  <a:pt x="0" y="35107"/>
                </a:lnTo>
                <a:lnTo>
                  <a:pt x="27410" y="31570"/>
                </a:lnTo>
                <a:cubicBezTo>
                  <a:pt x="29319" y="31329"/>
                  <a:pt x="30745" y="29701"/>
                  <a:pt x="30745" y="27792"/>
                </a:cubicBezTo>
                <a:lnTo>
                  <a:pt x="30745" y="7335"/>
                </a:lnTo>
                <a:cubicBezTo>
                  <a:pt x="30745" y="5406"/>
                  <a:pt x="29319" y="3779"/>
                  <a:pt x="27410" y="3537"/>
                </a:cubicBez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91" name="Google Shape;691;p26"/>
          <p:cNvSpPr/>
          <p:nvPr/>
        </p:nvSpPr>
        <p:spPr>
          <a:xfrm rot="5400000">
            <a:off x="5977940" y="4077936"/>
            <a:ext cx="229729" cy="1857424"/>
          </a:xfrm>
          <a:custGeom>
            <a:avLst/>
            <a:gdLst/>
            <a:ahLst/>
            <a:cxnLst/>
            <a:rect l="l" t="t" r="r" b="b"/>
            <a:pathLst>
              <a:path w="6733" h="54438" extrusionOk="0">
                <a:moveTo>
                  <a:pt x="0" y="0"/>
                </a:moveTo>
                <a:lnTo>
                  <a:pt x="0" y="54437"/>
                </a:lnTo>
                <a:lnTo>
                  <a:pt x="1648" y="54437"/>
                </a:lnTo>
                <a:cubicBezTo>
                  <a:pt x="4461" y="54437"/>
                  <a:pt x="6732" y="52166"/>
                  <a:pt x="6732" y="49353"/>
                </a:cubicBezTo>
                <a:lnTo>
                  <a:pt x="6732" y="5084"/>
                </a:lnTo>
                <a:cubicBezTo>
                  <a:pt x="6732" y="2271"/>
                  <a:pt x="4441" y="0"/>
                  <a:pt x="164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92" name="Google Shape;692;p26"/>
          <p:cNvSpPr/>
          <p:nvPr/>
        </p:nvSpPr>
        <p:spPr>
          <a:xfrm rot="5400000">
            <a:off x="5567942" y="1365394"/>
            <a:ext cx="1049736" cy="1197851"/>
          </a:xfrm>
          <a:custGeom>
            <a:avLst/>
            <a:gdLst/>
            <a:ahLst/>
            <a:cxnLst/>
            <a:rect l="l" t="t" r="r" b="b"/>
            <a:pathLst>
              <a:path w="30766" h="35107" extrusionOk="0">
                <a:moveTo>
                  <a:pt x="30766" y="1"/>
                </a:moveTo>
                <a:lnTo>
                  <a:pt x="3336" y="3537"/>
                </a:lnTo>
                <a:cubicBezTo>
                  <a:pt x="1427" y="3779"/>
                  <a:pt x="0" y="5406"/>
                  <a:pt x="0" y="7335"/>
                </a:cubicBezTo>
                <a:lnTo>
                  <a:pt x="0" y="27792"/>
                </a:lnTo>
                <a:cubicBezTo>
                  <a:pt x="0" y="29701"/>
                  <a:pt x="1427" y="31329"/>
                  <a:pt x="3336" y="31570"/>
                </a:cubicBezTo>
                <a:lnTo>
                  <a:pt x="30766" y="35107"/>
                </a:lnTo>
                <a:lnTo>
                  <a:pt x="30766" y="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93" name="Google Shape;693;p26"/>
          <p:cNvSpPr/>
          <p:nvPr/>
        </p:nvSpPr>
        <p:spPr>
          <a:xfrm rot="5400000">
            <a:off x="5977940" y="1675348"/>
            <a:ext cx="229729" cy="1857424"/>
          </a:xfrm>
          <a:custGeom>
            <a:avLst/>
            <a:gdLst/>
            <a:ahLst/>
            <a:cxnLst/>
            <a:rect l="l" t="t" r="r" b="b"/>
            <a:pathLst>
              <a:path w="6733" h="54438" extrusionOk="0">
                <a:moveTo>
                  <a:pt x="5065" y="0"/>
                </a:moveTo>
                <a:cubicBezTo>
                  <a:pt x="2271" y="0"/>
                  <a:pt x="1" y="2271"/>
                  <a:pt x="1" y="5084"/>
                </a:cubicBezTo>
                <a:lnTo>
                  <a:pt x="1" y="49353"/>
                </a:lnTo>
                <a:cubicBezTo>
                  <a:pt x="1" y="52166"/>
                  <a:pt x="2271" y="54437"/>
                  <a:pt x="5065" y="54437"/>
                </a:cubicBezTo>
                <a:lnTo>
                  <a:pt x="6732" y="54437"/>
                </a:lnTo>
                <a:lnTo>
                  <a:pt x="6732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94" name="Google Shape;694;p26"/>
          <p:cNvSpPr/>
          <p:nvPr/>
        </p:nvSpPr>
        <p:spPr>
          <a:xfrm rot="5400000">
            <a:off x="5230610" y="2895122"/>
            <a:ext cx="1724425" cy="1820404"/>
          </a:xfrm>
          <a:custGeom>
            <a:avLst/>
            <a:gdLst/>
            <a:ahLst/>
            <a:cxnLst/>
            <a:rect l="l" t="t" r="r" b="b"/>
            <a:pathLst>
              <a:path w="50540" h="53353" extrusionOk="0">
                <a:moveTo>
                  <a:pt x="0" y="1"/>
                </a:moveTo>
                <a:lnTo>
                  <a:pt x="0" y="51082"/>
                </a:lnTo>
                <a:lnTo>
                  <a:pt x="0" y="53353"/>
                </a:lnTo>
                <a:lnTo>
                  <a:pt x="50539" y="53353"/>
                </a:lnTo>
                <a:lnTo>
                  <a:pt x="50539" y="47585"/>
                </a:lnTo>
                <a:lnTo>
                  <a:pt x="50539" y="31248"/>
                </a:lnTo>
                <a:lnTo>
                  <a:pt x="5053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95" name="Google Shape;695;p26"/>
          <p:cNvSpPr/>
          <p:nvPr/>
        </p:nvSpPr>
        <p:spPr>
          <a:xfrm>
            <a:off x="6884905" y="2986528"/>
            <a:ext cx="64487" cy="55308"/>
          </a:xfrm>
          <a:custGeom>
            <a:avLst/>
            <a:gdLst/>
            <a:ahLst/>
            <a:cxnLst/>
            <a:rect l="l" t="t" r="r" b="b"/>
            <a:pathLst>
              <a:path w="1890" h="1621" extrusionOk="0">
                <a:moveTo>
                  <a:pt x="819" y="1"/>
                </a:moveTo>
                <a:cubicBezTo>
                  <a:pt x="400" y="1"/>
                  <a:pt x="1" y="325"/>
                  <a:pt x="1" y="817"/>
                </a:cubicBezTo>
                <a:cubicBezTo>
                  <a:pt x="1" y="1259"/>
                  <a:pt x="363" y="1620"/>
                  <a:pt x="805" y="1620"/>
                </a:cubicBezTo>
                <a:cubicBezTo>
                  <a:pt x="1528" y="1620"/>
                  <a:pt x="1890" y="756"/>
                  <a:pt x="1387" y="234"/>
                </a:cubicBezTo>
                <a:cubicBezTo>
                  <a:pt x="1220" y="73"/>
                  <a:pt x="1017" y="1"/>
                  <a:pt x="819" y="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96" name="Google Shape;696;p26"/>
          <p:cNvSpPr/>
          <p:nvPr/>
        </p:nvSpPr>
        <p:spPr>
          <a:xfrm>
            <a:off x="6804686" y="2986528"/>
            <a:ext cx="64487" cy="55308"/>
          </a:xfrm>
          <a:custGeom>
            <a:avLst/>
            <a:gdLst/>
            <a:ahLst/>
            <a:cxnLst/>
            <a:rect l="l" t="t" r="r" b="b"/>
            <a:pathLst>
              <a:path w="1890" h="1621" extrusionOk="0">
                <a:moveTo>
                  <a:pt x="828" y="1"/>
                </a:moveTo>
                <a:cubicBezTo>
                  <a:pt x="409" y="1"/>
                  <a:pt x="1" y="325"/>
                  <a:pt x="1" y="817"/>
                </a:cubicBezTo>
                <a:cubicBezTo>
                  <a:pt x="1" y="1259"/>
                  <a:pt x="362" y="1620"/>
                  <a:pt x="825" y="1620"/>
                </a:cubicBezTo>
                <a:cubicBezTo>
                  <a:pt x="1528" y="1620"/>
                  <a:pt x="1890" y="756"/>
                  <a:pt x="1387" y="234"/>
                </a:cubicBezTo>
                <a:cubicBezTo>
                  <a:pt x="1226" y="73"/>
                  <a:pt x="1026" y="1"/>
                  <a:pt x="828" y="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97" name="Google Shape;697;p26"/>
          <p:cNvSpPr/>
          <p:nvPr/>
        </p:nvSpPr>
        <p:spPr>
          <a:xfrm>
            <a:off x="6724466" y="2986528"/>
            <a:ext cx="64487" cy="55308"/>
          </a:xfrm>
          <a:custGeom>
            <a:avLst/>
            <a:gdLst/>
            <a:ahLst/>
            <a:cxnLst/>
            <a:rect l="l" t="t" r="r" b="b"/>
            <a:pathLst>
              <a:path w="1890" h="1621" extrusionOk="0">
                <a:moveTo>
                  <a:pt x="828" y="1"/>
                </a:moveTo>
                <a:cubicBezTo>
                  <a:pt x="409" y="1"/>
                  <a:pt x="1" y="325"/>
                  <a:pt x="1" y="817"/>
                </a:cubicBezTo>
                <a:cubicBezTo>
                  <a:pt x="1" y="1259"/>
                  <a:pt x="362" y="1620"/>
                  <a:pt x="825" y="1620"/>
                </a:cubicBezTo>
                <a:cubicBezTo>
                  <a:pt x="1528" y="1620"/>
                  <a:pt x="1890" y="756"/>
                  <a:pt x="1387" y="234"/>
                </a:cubicBezTo>
                <a:cubicBezTo>
                  <a:pt x="1226" y="73"/>
                  <a:pt x="1026" y="1"/>
                  <a:pt x="828" y="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98" name="Google Shape;698;p26"/>
          <p:cNvSpPr/>
          <p:nvPr/>
        </p:nvSpPr>
        <p:spPr>
          <a:xfrm>
            <a:off x="6644930" y="2986528"/>
            <a:ext cx="64487" cy="55308"/>
          </a:xfrm>
          <a:custGeom>
            <a:avLst/>
            <a:gdLst/>
            <a:ahLst/>
            <a:cxnLst/>
            <a:rect l="l" t="t" r="r" b="b"/>
            <a:pathLst>
              <a:path w="1890" h="1621" extrusionOk="0">
                <a:moveTo>
                  <a:pt x="813" y="1"/>
                </a:moveTo>
                <a:cubicBezTo>
                  <a:pt x="399" y="1"/>
                  <a:pt x="1" y="325"/>
                  <a:pt x="1" y="817"/>
                </a:cubicBezTo>
                <a:cubicBezTo>
                  <a:pt x="1" y="1259"/>
                  <a:pt x="362" y="1620"/>
                  <a:pt x="804" y="1620"/>
                </a:cubicBezTo>
                <a:cubicBezTo>
                  <a:pt x="1528" y="1620"/>
                  <a:pt x="1890" y="756"/>
                  <a:pt x="1367" y="234"/>
                </a:cubicBezTo>
                <a:cubicBezTo>
                  <a:pt x="1206" y="73"/>
                  <a:pt x="1008" y="1"/>
                  <a:pt x="813" y="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99" name="Google Shape;699;p26"/>
          <p:cNvSpPr/>
          <p:nvPr/>
        </p:nvSpPr>
        <p:spPr>
          <a:xfrm>
            <a:off x="6564710" y="2986528"/>
            <a:ext cx="64487" cy="55308"/>
          </a:xfrm>
          <a:custGeom>
            <a:avLst/>
            <a:gdLst/>
            <a:ahLst/>
            <a:cxnLst/>
            <a:rect l="l" t="t" r="r" b="b"/>
            <a:pathLst>
              <a:path w="1890" h="1621" extrusionOk="0">
                <a:moveTo>
                  <a:pt x="828" y="1"/>
                </a:moveTo>
                <a:cubicBezTo>
                  <a:pt x="409" y="1"/>
                  <a:pt x="0" y="325"/>
                  <a:pt x="0" y="817"/>
                </a:cubicBezTo>
                <a:cubicBezTo>
                  <a:pt x="0" y="1259"/>
                  <a:pt x="362" y="1620"/>
                  <a:pt x="824" y="1620"/>
                </a:cubicBezTo>
                <a:cubicBezTo>
                  <a:pt x="1528" y="1620"/>
                  <a:pt x="1889" y="756"/>
                  <a:pt x="1387" y="234"/>
                </a:cubicBezTo>
                <a:cubicBezTo>
                  <a:pt x="1226" y="73"/>
                  <a:pt x="1026" y="1"/>
                  <a:pt x="828" y="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700" name="Google Shape;700;p26"/>
          <p:cNvSpPr/>
          <p:nvPr/>
        </p:nvSpPr>
        <p:spPr>
          <a:xfrm>
            <a:off x="5364264" y="3902458"/>
            <a:ext cx="654209" cy="653333"/>
          </a:xfrm>
          <a:custGeom>
            <a:avLst/>
            <a:gdLst/>
            <a:ahLst/>
            <a:cxnLst/>
            <a:rect l="l" t="t" r="r" b="b"/>
            <a:pathLst>
              <a:path w="15696" h="15675" extrusionOk="0">
                <a:moveTo>
                  <a:pt x="7838" y="1"/>
                </a:moveTo>
                <a:cubicBezTo>
                  <a:pt x="3518" y="1"/>
                  <a:pt x="1" y="3497"/>
                  <a:pt x="1" y="7838"/>
                </a:cubicBezTo>
                <a:cubicBezTo>
                  <a:pt x="1" y="12178"/>
                  <a:pt x="3518" y="15675"/>
                  <a:pt x="7838" y="15675"/>
                </a:cubicBezTo>
                <a:cubicBezTo>
                  <a:pt x="12179" y="15675"/>
                  <a:pt x="15695" y="12178"/>
                  <a:pt x="15695" y="7838"/>
                </a:cubicBezTo>
                <a:cubicBezTo>
                  <a:pt x="15695" y="3497"/>
                  <a:pt x="12179" y="1"/>
                  <a:pt x="7838" y="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706" name="Google Shape;706;p26"/>
          <p:cNvSpPr/>
          <p:nvPr/>
        </p:nvSpPr>
        <p:spPr>
          <a:xfrm>
            <a:off x="5364243" y="3155842"/>
            <a:ext cx="654148" cy="654148"/>
          </a:xfrm>
          <a:custGeom>
            <a:avLst/>
            <a:gdLst/>
            <a:ahLst/>
            <a:cxnLst/>
            <a:rect l="l" t="t" r="r" b="b"/>
            <a:pathLst>
              <a:path w="19172" h="19172" extrusionOk="0">
                <a:moveTo>
                  <a:pt x="9586" y="1"/>
                </a:moveTo>
                <a:cubicBezTo>
                  <a:pt x="4301" y="1"/>
                  <a:pt x="0" y="4301"/>
                  <a:pt x="0" y="9586"/>
                </a:cubicBezTo>
                <a:cubicBezTo>
                  <a:pt x="0" y="14871"/>
                  <a:pt x="4301" y="19171"/>
                  <a:pt x="9586" y="19171"/>
                </a:cubicBezTo>
                <a:cubicBezTo>
                  <a:pt x="14871" y="19171"/>
                  <a:pt x="19171" y="14871"/>
                  <a:pt x="19171" y="9586"/>
                </a:cubicBezTo>
                <a:cubicBezTo>
                  <a:pt x="19171" y="4301"/>
                  <a:pt x="14871" y="1"/>
                  <a:pt x="9586" y="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708" name="Google Shape;708;p26"/>
          <p:cNvSpPr/>
          <p:nvPr/>
        </p:nvSpPr>
        <p:spPr>
          <a:xfrm>
            <a:off x="6166275" y="3902020"/>
            <a:ext cx="655005" cy="654169"/>
          </a:xfrm>
          <a:custGeom>
            <a:avLst/>
            <a:gdLst/>
            <a:ahLst/>
            <a:cxnLst/>
            <a:rect l="l" t="t" r="r" b="b"/>
            <a:pathLst>
              <a:path w="15695" h="15675" extrusionOk="0">
                <a:moveTo>
                  <a:pt x="7838" y="1"/>
                </a:moveTo>
                <a:cubicBezTo>
                  <a:pt x="3517" y="1"/>
                  <a:pt x="1" y="3497"/>
                  <a:pt x="1" y="7838"/>
                </a:cubicBezTo>
                <a:cubicBezTo>
                  <a:pt x="1" y="12178"/>
                  <a:pt x="3517" y="15675"/>
                  <a:pt x="7838" y="15675"/>
                </a:cubicBezTo>
                <a:cubicBezTo>
                  <a:pt x="12178" y="15675"/>
                  <a:pt x="15695" y="12178"/>
                  <a:pt x="15695" y="7838"/>
                </a:cubicBezTo>
                <a:cubicBezTo>
                  <a:pt x="15695" y="3497"/>
                  <a:pt x="12178" y="1"/>
                  <a:pt x="7838" y="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728" name="Google Shape;728;p26"/>
          <p:cNvSpPr/>
          <p:nvPr/>
        </p:nvSpPr>
        <p:spPr>
          <a:xfrm>
            <a:off x="6166275" y="3138388"/>
            <a:ext cx="655005" cy="654171"/>
          </a:xfrm>
          <a:custGeom>
            <a:avLst/>
            <a:gdLst/>
            <a:ahLst/>
            <a:cxnLst/>
            <a:rect l="l" t="t" r="r" b="b"/>
            <a:pathLst>
              <a:path w="15695" h="15675" extrusionOk="0">
                <a:moveTo>
                  <a:pt x="7838" y="1"/>
                </a:moveTo>
                <a:cubicBezTo>
                  <a:pt x="3517" y="1"/>
                  <a:pt x="1" y="3497"/>
                  <a:pt x="1" y="7838"/>
                </a:cubicBezTo>
                <a:cubicBezTo>
                  <a:pt x="1" y="12178"/>
                  <a:pt x="3517" y="15675"/>
                  <a:pt x="7838" y="15675"/>
                </a:cubicBezTo>
                <a:cubicBezTo>
                  <a:pt x="12178" y="15675"/>
                  <a:pt x="15695" y="12178"/>
                  <a:pt x="15695" y="7838"/>
                </a:cubicBezTo>
                <a:cubicBezTo>
                  <a:pt x="15695" y="3497"/>
                  <a:pt x="12178" y="1"/>
                  <a:pt x="7838" y="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53" name="Group…">
            <a:extLst>
              <a:ext uri="{FF2B5EF4-FFF2-40B4-BE49-F238E27FC236}">
                <a16:creationId xmlns:a16="http://schemas.microsoft.com/office/drawing/2014/main" id="{E4A961ED-94A4-46A9-BC16-6D413017ED88}"/>
              </a:ext>
            </a:extLst>
          </p:cNvPr>
          <p:cNvSpPr txBox="1"/>
          <p:nvPr/>
        </p:nvSpPr>
        <p:spPr>
          <a:xfrm>
            <a:off x="1212500" y="4504252"/>
            <a:ext cx="3279075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스토리보드</a:t>
            </a:r>
            <a:endParaRPr lang="en-US" altLang="ko-KR" sz="20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발표</a:t>
            </a:r>
            <a:endParaRPr lang="en-US" altLang="ko-KR" sz="20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54" name="Group…">
            <a:extLst>
              <a:ext uri="{FF2B5EF4-FFF2-40B4-BE49-F238E27FC236}">
                <a16:creationId xmlns:a16="http://schemas.microsoft.com/office/drawing/2014/main" id="{DF3FDA10-85D3-4719-A68B-63CAF057C6BC}"/>
              </a:ext>
            </a:extLst>
          </p:cNvPr>
          <p:cNvSpPr txBox="1"/>
          <p:nvPr/>
        </p:nvSpPr>
        <p:spPr>
          <a:xfrm>
            <a:off x="1216522" y="1465084"/>
            <a:ext cx="3279075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b="1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백엔드</a:t>
            </a:r>
            <a:r>
              <a:rPr lang="ko-KR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 코드</a:t>
            </a:r>
            <a:endParaRPr lang="en-US" altLang="ko-KR" sz="20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데이터 베이스</a:t>
            </a:r>
            <a:endParaRPr lang="en-US" altLang="ko-KR" sz="20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ERD(</a:t>
            </a:r>
            <a:r>
              <a:rPr lang="ko-KR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논리</a:t>
            </a:r>
            <a:r>
              <a:rPr lang="en-US" altLang="ko-KR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,</a:t>
            </a:r>
            <a:r>
              <a:rPr lang="ko-KR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물리</a:t>
            </a:r>
            <a:r>
              <a:rPr lang="en-US" altLang="ko-KR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)</a:t>
            </a: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시퀀스 다이어그램</a:t>
            </a:r>
            <a:endParaRPr lang="en-US" altLang="zh-CN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55" name="Group…">
            <a:extLst>
              <a:ext uri="{FF2B5EF4-FFF2-40B4-BE49-F238E27FC236}">
                <a16:creationId xmlns:a16="http://schemas.microsoft.com/office/drawing/2014/main" id="{689401E8-FEDE-4916-945E-11F1B11E00E0}"/>
              </a:ext>
            </a:extLst>
          </p:cNvPr>
          <p:cNvSpPr txBox="1"/>
          <p:nvPr/>
        </p:nvSpPr>
        <p:spPr>
          <a:xfrm>
            <a:off x="7672415" y="4406809"/>
            <a:ext cx="3279075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b="1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프론트엔드</a:t>
            </a:r>
            <a:r>
              <a:rPr lang="ko-KR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 코드</a:t>
            </a:r>
            <a:endParaRPr lang="en-US" altLang="ko-KR" sz="20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b="1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유스케이스</a:t>
            </a:r>
            <a:endParaRPr lang="en-US" altLang="ko-KR" sz="20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PPT </a:t>
            </a:r>
            <a:r>
              <a:rPr lang="ko-KR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제작</a:t>
            </a:r>
            <a:endParaRPr lang="en-US" altLang="zh-CN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56" name="Group…">
            <a:extLst>
              <a:ext uri="{FF2B5EF4-FFF2-40B4-BE49-F238E27FC236}">
                <a16:creationId xmlns:a16="http://schemas.microsoft.com/office/drawing/2014/main" id="{73C18D92-395D-4E5F-9EA7-4149BC500430}"/>
              </a:ext>
            </a:extLst>
          </p:cNvPr>
          <p:cNvSpPr txBox="1"/>
          <p:nvPr/>
        </p:nvSpPr>
        <p:spPr>
          <a:xfrm>
            <a:off x="7672416" y="1466322"/>
            <a:ext cx="3279075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b="1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백엔드</a:t>
            </a:r>
            <a:r>
              <a:rPr lang="ko-KR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 코드</a:t>
            </a:r>
            <a:endParaRPr lang="en-US" altLang="ko-KR" sz="20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데이터 베이스</a:t>
            </a:r>
            <a:endParaRPr lang="en-US" altLang="ko-KR" sz="20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클래스 다이어그램</a:t>
            </a:r>
            <a:endParaRPr lang="en-US" altLang="ko-KR" sz="20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요구사항명세표</a:t>
            </a:r>
            <a:endParaRPr lang="en-US" altLang="zh-CN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13373FF7-C667-4526-A01C-DB1CCDFD816B}"/>
              </a:ext>
            </a:extLst>
          </p:cNvPr>
          <p:cNvSpPr txBox="1">
            <a:spLocks/>
          </p:cNvSpPr>
          <p:nvPr/>
        </p:nvSpPr>
        <p:spPr>
          <a:xfrm>
            <a:off x="3447876" y="3346501"/>
            <a:ext cx="1420240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문희인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ACE2523D-F5AD-4367-A86E-E59C2C797431}"/>
              </a:ext>
            </a:extLst>
          </p:cNvPr>
          <p:cNvSpPr txBox="1">
            <a:spLocks/>
          </p:cNvSpPr>
          <p:nvPr/>
        </p:nvSpPr>
        <p:spPr>
          <a:xfrm>
            <a:off x="3424489" y="4083673"/>
            <a:ext cx="1420240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김동원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2282AF98-71EC-4FD5-A767-08FB792F8127}"/>
              </a:ext>
            </a:extLst>
          </p:cNvPr>
          <p:cNvSpPr txBox="1">
            <a:spLocks/>
          </p:cNvSpPr>
          <p:nvPr/>
        </p:nvSpPr>
        <p:spPr>
          <a:xfrm>
            <a:off x="7303256" y="3358182"/>
            <a:ext cx="1420240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한현지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37DC7A4E-6F61-4FFB-990E-ECBF48F81E53}"/>
              </a:ext>
            </a:extLst>
          </p:cNvPr>
          <p:cNvSpPr txBox="1">
            <a:spLocks/>
          </p:cNvSpPr>
          <p:nvPr/>
        </p:nvSpPr>
        <p:spPr>
          <a:xfrm>
            <a:off x="7315666" y="4078643"/>
            <a:ext cx="1420240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김봄비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623" y="3322765"/>
            <a:ext cx="302308" cy="3023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821" y="3300404"/>
            <a:ext cx="362272" cy="3622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42324" y="4078638"/>
            <a:ext cx="314470" cy="3144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49" y="4064937"/>
            <a:ext cx="341872" cy="3418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225;p33">
            <a:extLst>
              <a:ext uri="{FF2B5EF4-FFF2-40B4-BE49-F238E27FC236}">
                <a16:creationId xmlns:a16="http://schemas.microsoft.com/office/drawing/2014/main" id="{F4417B38-EA3D-4AD3-9303-2E47CDB1B691}"/>
              </a:ext>
            </a:extLst>
          </p:cNvPr>
          <p:cNvSpPr/>
          <p:nvPr/>
        </p:nvSpPr>
        <p:spPr>
          <a:xfrm>
            <a:off x="7882908" y="-12567"/>
            <a:ext cx="4312567" cy="6918800"/>
          </a:xfrm>
          <a:prstGeom prst="rect">
            <a:avLst/>
          </a:pr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2" name="Google Shape;226;p33">
            <a:extLst>
              <a:ext uri="{FF2B5EF4-FFF2-40B4-BE49-F238E27FC236}">
                <a16:creationId xmlns:a16="http://schemas.microsoft.com/office/drawing/2014/main" id="{9C3F28F4-906A-4EE8-B335-42FBA3585D3C}"/>
              </a:ext>
            </a:extLst>
          </p:cNvPr>
          <p:cNvGrpSpPr/>
          <p:nvPr/>
        </p:nvGrpSpPr>
        <p:grpSpPr>
          <a:xfrm>
            <a:off x="10803623" y="858456"/>
            <a:ext cx="2113200" cy="5214500"/>
            <a:chOff x="8138310" y="616313"/>
            <a:chExt cx="1584900" cy="3910875"/>
          </a:xfrm>
          <a:solidFill>
            <a:schemeClr val="bg1"/>
          </a:solidFill>
        </p:grpSpPr>
        <p:sp>
          <p:nvSpPr>
            <p:cNvPr id="43" name="Google Shape;227;p33">
              <a:extLst>
                <a:ext uri="{FF2B5EF4-FFF2-40B4-BE49-F238E27FC236}">
                  <a16:creationId xmlns:a16="http://schemas.microsoft.com/office/drawing/2014/main" id="{6D4A3BFE-1D8E-4D47-8979-7C19B10B076E}"/>
                </a:ext>
              </a:extLst>
            </p:cNvPr>
            <p:cNvSpPr/>
            <p:nvPr/>
          </p:nvSpPr>
          <p:spPr>
            <a:xfrm>
              <a:off x="8138310" y="616313"/>
              <a:ext cx="1584900" cy="76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4" name="Google Shape;228;p33">
              <a:extLst>
                <a:ext uri="{FF2B5EF4-FFF2-40B4-BE49-F238E27FC236}">
                  <a16:creationId xmlns:a16="http://schemas.microsoft.com/office/drawing/2014/main" id="{93F7B9B0-A973-4187-B0AC-01DB42EA7405}"/>
                </a:ext>
              </a:extLst>
            </p:cNvPr>
            <p:cNvSpPr/>
            <p:nvPr/>
          </p:nvSpPr>
          <p:spPr>
            <a:xfrm>
              <a:off x="8138310" y="1255425"/>
              <a:ext cx="1584900" cy="76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5" name="Google Shape;229;p33">
              <a:extLst>
                <a:ext uri="{FF2B5EF4-FFF2-40B4-BE49-F238E27FC236}">
                  <a16:creationId xmlns:a16="http://schemas.microsoft.com/office/drawing/2014/main" id="{E7BFA736-88EF-45AD-BF0B-986FC268F39E}"/>
                </a:ext>
              </a:extLst>
            </p:cNvPr>
            <p:cNvSpPr/>
            <p:nvPr/>
          </p:nvSpPr>
          <p:spPr>
            <a:xfrm>
              <a:off x="8138310" y="1894538"/>
              <a:ext cx="1584900" cy="76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6" name="Google Shape;230;p33">
              <a:extLst>
                <a:ext uri="{FF2B5EF4-FFF2-40B4-BE49-F238E27FC236}">
                  <a16:creationId xmlns:a16="http://schemas.microsoft.com/office/drawing/2014/main" id="{99A75A4E-8126-472E-9FB6-28A32D616D73}"/>
                </a:ext>
              </a:extLst>
            </p:cNvPr>
            <p:cNvSpPr/>
            <p:nvPr/>
          </p:nvSpPr>
          <p:spPr>
            <a:xfrm>
              <a:off x="8138310" y="2533650"/>
              <a:ext cx="1584900" cy="76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7" name="Google Shape;231;p33">
              <a:extLst>
                <a:ext uri="{FF2B5EF4-FFF2-40B4-BE49-F238E27FC236}">
                  <a16:creationId xmlns:a16="http://schemas.microsoft.com/office/drawing/2014/main" id="{C4EDF771-3137-4ADA-991B-689E4472D0C6}"/>
                </a:ext>
              </a:extLst>
            </p:cNvPr>
            <p:cNvSpPr/>
            <p:nvPr/>
          </p:nvSpPr>
          <p:spPr>
            <a:xfrm>
              <a:off x="8138310" y="3172763"/>
              <a:ext cx="1584900" cy="76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8" name="Google Shape;232;p33">
              <a:extLst>
                <a:ext uri="{FF2B5EF4-FFF2-40B4-BE49-F238E27FC236}">
                  <a16:creationId xmlns:a16="http://schemas.microsoft.com/office/drawing/2014/main" id="{290198F2-DF58-4B05-81D7-309D170BA811}"/>
                </a:ext>
              </a:extLst>
            </p:cNvPr>
            <p:cNvSpPr/>
            <p:nvPr/>
          </p:nvSpPr>
          <p:spPr>
            <a:xfrm>
              <a:off x="8138310" y="3811875"/>
              <a:ext cx="1584900" cy="76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9" name="Google Shape;233;p33">
              <a:extLst>
                <a:ext uri="{FF2B5EF4-FFF2-40B4-BE49-F238E27FC236}">
                  <a16:creationId xmlns:a16="http://schemas.microsoft.com/office/drawing/2014/main" id="{ED02D429-CEC5-4BD1-9A9D-809F74670E3B}"/>
                </a:ext>
              </a:extLst>
            </p:cNvPr>
            <p:cNvSpPr/>
            <p:nvPr/>
          </p:nvSpPr>
          <p:spPr>
            <a:xfrm>
              <a:off x="8138310" y="4450988"/>
              <a:ext cx="1584900" cy="76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</p:grpSp>
      <p:sp>
        <p:nvSpPr>
          <p:cNvPr id="50" name="Group 49">
            <a:extLst>
              <a:ext uri="{FF2B5EF4-FFF2-40B4-BE49-F238E27FC236}">
                <a16:creationId xmlns:a16="http://schemas.microsoft.com/office/drawing/2014/main" id="{84600B89-E720-412C-ABB9-6244411482C2}"/>
              </a:ext>
            </a:extLst>
          </p:cNvPr>
          <p:cNvSpPr/>
          <p:nvPr/>
        </p:nvSpPr>
        <p:spPr>
          <a:xfrm>
            <a:off x="6713012" y="1329351"/>
            <a:ext cx="3779445" cy="4639806"/>
          </a:xfrm>
          <a:prstGeom prst="rect">
            <a:avLst/>
          </a:prstGeom>
          <a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 l="-42144" r="-418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306335" y="214319"/>
            <a:ext cx="3284763" cy="601989"/>
            <a:chOff x="306335" y="214319"/>
            <a:chExt cx="3284763" cy="601989"/>
          </a:xfrm>
        </p:grpSpPr>
        <p:sp>
          <p:nvSpPr>
            <p:cNvPr id="53" name="Google Shape;284;p32">
              <a:extLst>
                <a:ext uri="{FF2B5EF4-FFF2-40B4-BE49-F238E27FC236}">
                  <a16:creationId xmlns:a16="http://schemas.microsoft.com/office/drawing/2014/main" id="{8137FC8B-611F-447E-B96D-B9834EE10F91}"/>
                </a:ext>
              </a:extLst>
            </p:cNvPr>
            <p:cNvSpPr/>
            <p:nvPr/>
          </p:nvSpPr>
          <p:spPr>
            <a:xfrm>
              <a:off x="306335" y="214319"/>
              <a:ext cx="3284763" cy="601989"/>
            </a:xfrm>
            <a:prstGeom prst="roundRect">
              <a:avLst/>
            </a:prstGeom>
            <a:solidFill>
              <a:srgbClr val="0054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3DB46EE5-927B-44CF-9FDE-005BC2AFE4D5}"/>
                </a:ext>
              </a:extLst>
            </p:cNvPr>
            <p:cNvSpPr txBox="1">
              <a:spLocks/>
            </p:cNvSpPr>
            <p:nvPr/>
          </p:nvSpPr>
          <p:spPr>
            <a:xfrm>
              <a:off x="493989" y="316435"/>
              <a:ext cx="2980732" cy="3877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협업 </a:t>
              </a:r>
              <a:r>
                <a:rPr lang="ko-KR" altLang="en-US" sz="2800" dirty="0" err="1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소스트리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0681" y="1009461"/>
            <a:ext cx="8521594" cy="5369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>
    <p:push dir="u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9680"/>
            <a:ext cx="8704055" cy="467359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1CE47C-9DA9-4D60-B81A-335EA269AA6F}"/>
              </a:ext>
            </a:extLst>
          </p:cNvPr>
          <p:cNvGrpSpPr/>
          <p:nvPr/>
        </p:nvGrpSpPr>
        <p:grpSpPr>
          <a:xfrm flipH="1">
            <a:off x="5243252" y="1249680"/>
            <a:ext cx="6948747" cy="4673600"/>
            <a:chOff x="-10401300" y="0"/>
            <a:chExt cx="7241311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61162D-4FDD-43C8-8CB9-5A10B4E7C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298" y="0"/>
              <a:ext cx="7241309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  <a:alpha val="50196"/>
              </a:schemeClr>
            </a:solidFill>
            <a:ln>
              <a:noFill/>
            </a:ln>
            <a:effectLst>
              <a:outerShdw blurRad="203200" dist="38100" dir="10800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E7B57C-A955-482E-92E2-2BDC1CDCC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299" y="0"/>
              <a:ext cx="6631709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  <a:alpha val="60000"/>
              </a:schemeClr>
            </a:solidFill>
            <a:ln>
              <a:noFill/>
            </a:ln>
            <a:effectLst>
              <a:outerShdw blurRad="203200" dist="38100" dir="10800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9CEE99-A9E0-41E4-B2B1-919D355D8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300" y="0"/>
              <a:ext cx="6003636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  <a:alpha val="80000"/>
              </a:schemeClr>
            </a:solidFill>
            <a:ln>
              <a:noFill/>
            </a:ln>
            <a:effectLst>
              <a:outerShdw blurRad="203200" dist="38100" dir="10800000" algn="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E13EC5-E17B-4394-BB5E-C12D2E77D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01300" y="0"/>
              <a:ext cx="5372100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Group 22">
            <a:extLst>
              <a:ext uri="{FF2B5EF4-FFF2-40B4-BE49-F238E27FC236}">
                <a16:creationId xmlns:a16="http://schemas.microsoft.com/office/drawing/2014/main" id="{D957A0A4-D4EA-41FD-82CD-DD17AE604CC4}"/>
              </a:ext>
            </a:extLst>
          </p:cNvPr>
          <p:cNvSpPr txBox="1"/>
          <p:nvPr/>
        </p:nvSpPr>
        <p:spPr>
          <a:xfrm>
            <a:off x="6369829" y="1763120"/>
            <a:ext cx="4889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Bahnschrift" panose="020B0502040204020203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Part </a:t>
            </a:r>
            <a:r>
              <a:rPr lang="en-US" altLang="zh-CN" sz="7200" b="1" dirty="0" smtClean="0">
                <a:solidFill>
                  <a:schemeClr val="bg1"/>
                </a:solidFill>
                <a:latin typeface="Bahnschrift" panose="020B0502040204020203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three</a:t>
            </a:r>
            <a:endParaRPr lang="en-US" altLang="zh-CN" sz="7200" b="1" dirty="0">
              <a:solidFill>
                <a:schemeClr val="bg1"/>
              </a:solidFill>
              <a:latin typeface="Bahnschrift" panose="020B0502040204020203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7" name="Group…">
            <a:extLst>
              <a:ext uri="{FF2B5EF4-FFF2-40B4-BE49-F238E27FC236}">
                <a16:creationId xmlns:a16="http://schemas.microsoft.com/office/drawing/2014/main" id="{1114E29B-6FA1-43DC-99A3-4F909DC029B0}"/>
              </a:ext>
            </a:extLst>
          </p:cNvPr>
          <p:cNvSpPr txBox="1"/>
          <p:nvPr/>
        </p:nvSpPr>
        <p:spPr>
          <a:xfrm>
            <a:off x="6786924" y="3091577"/>
            <a:ext cx="5047627" cy="258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800" b="1" kern="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요구사항명세표</a:t>
            </a:r>
            <a:endParaRPr lang="en-US" altLang="ko-KR" sz="2800" b="1" kern="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800" b="1" kern="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유스케이스</a:t>
            </a:r>
            <a:endParaRPr lang="en-US" altLang="ko-KR" sz="2800" b="1" kern="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800" b="1" kern="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클래스 다이어그램</a:t>
            </a:r>
            <a:endParaRPr lang="en-US" altLang="ko-KR" sz="2800" b="1" kern="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ko-KR" altLang="en-US" sz="2800" b="1" kern="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Roboto Light"/>
              </a:rPr>
              <a:t>시퀀스 다이어그램</a:t>
            </a:r>
            <a:endParaRPr lang="en-US" altLang="ko-KR" sz="2800" b="1" kern="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Roboto Light"/>
            </a:endParaRPr>
          </a:p>
        </p:txBody>
      </p:sp>
      <p:sp>
        <p:nvSpPr>
          <p:cNvPr id="28" name="Rectangle: Top Corners Rounded 22">
            <a:extLst>
              <a:ext uri="{FF2B5EF4-FFF2-40B4-BE49-F238E27FC236}">
                <a16:creationId xmlns:a16="http://schemas.microsoft.com/office/drawing/2014/main" id="{7DACAF87-9D4E-45F4-B9FC-2826F9B24513}"/>
              </a:ext>
            </a:extLst>
          </p:cNvPr>
          <p:cNvSpPr/>
          <p:nvPr/>
        </p:nvSpPr>
        <p:spPr>
          <a:xfrm rot="16200000">
            <a:off x="5317014" y="4368522"/>
            <a:ext cx="2462212" cy="15454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272771"/>
      </p:ext>
    </p:extLst>
  </p:cSld>
  <p:clrMapOvr>
    <a:masterClrMapping/>
  </p:clrMapOvr>
  <p:transition spd="slow">
    <p:push dir="u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ROUP_PRESENTATION_TITLE" val="PowerPoint"/>
</p:tagLst>
</file>

<file path=ppt/theme/theme1.xml><?xml version="1.0" encoding="utf-8"?>
<a:theme xmlns:a="http://schemas.openxmlformats.org/drawingml/2006/main" name="2_Office Theme">
  <a:themeElements>
    <a:clrScheme name="Custom 200">
      <a:dk1>
        <a:sysClr val="windowText" lastClr="000000"/>
      </a:dk1>
      <a:lt1>
        <a:sysClr val="window" lastClr="FFFFFF"/>
      </a:lt1>
      <a:dk2>
        <a:srgbClr val="001B36"/>
      </a:dk2>
      <a:lt2>
        <a:srgbClr val="2F89FC"/>
      </a:lt2>
      <a:accent1>
        <a:srgbClr val="004B95"/>
      </a:accent1>
      <a:accent2>
        <a:srgbClr val="40404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7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 Light" panose="020F0302020204030204"/>
        <a:ea typeface=""/>
        <a:cs typeface=""/>
        <a:font script="Jpan" typeface="Arial"/>
        <a:font script="Hang" typeface="Arial"/>
        <a:font script="Hans" typeface="Arial Light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580</Words>
  <Application>Microsoft Office PowerPoint</Application>
  <PresentationFormat>와이드스크린</PresentationFormat>
  <Paragraphs>238</Paragraphs>
  <Slides>32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Arial</vt:lpstr>
      <vt:lpstr>Roboto Bold</vt:lpstr>
      <vt:lpstr>Roboto Light</vt:lpstr>
      <vt:lpstr>HY헤드라인M</vt:lpstr>
      <vt:lpstr>Bahnschrift</vt:lpstr>
      <vt:lpstr>Segoe UI</vt:lpstr>
      <vt:lpstr>맑은 고딕</vt:lpstr>
      <vt:lpstr>함초롬돋움</vt:lpstr>
      <vt:lpstr>Fira Sans Extra Condensed Medium</vt:lpstr>
      <vt:lpstr>2_Office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2021-06-23T03:59:09Z</dcterms:created>
  <dcterms:modified xsi:type="dcterms:W3CDTF">2022-07-28T08:01:10Z</dcterms:modified>
</cp:coreProperties>
</file>